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9" r:id="rId2"/>
    <p:sldId id="258" r:id="rId3"/>
    <p:sldId id="386" r:id="rId4"/>
    <p:sldId id="387" r:id="rId5"/>
    <p:sldId id="389" r:id="rId6"/>
    <p:sldId id="390" r:id="rId7"/>
    <p:sldId id="394" r:id="rId8"/>
    <p:sldId id="392" r:id="rId9"/>
    <p:sldId id="380" r:id="rId10"/>
    <p:sldId id="395" r:id="rId11"/>
    <p:sldId id="396" r:id="rId12"/>
    <p:sldId id="393" r:id="rId13"/>
    <p:sldId id="397" r:id="rId14"/>
  </p:sldIdLst>
  <p:sldSz cx="12192000" cy="6858000"/>
  <p:notesSz cx="6669088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55" autoAdjust="0"/>
    <p:restoredTop sz="94660"/>
  </p:normalViewPr>
  <p:slideViewPr>
    <p:cSldViewPr snapToGrid="0">
      <p:cViewPr varScale="1">
        <p:scale>
          <a:sx n="83" d="100"/>
          <a:sy n="83" d="100"/>
        </p:scale>
        <p:origin x="71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15"/>
            <a:ext cx="2890665" cy="4983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76871" y="15"/>
            <a:ext cx="2890665" cy="4983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97B966-0FFD-49D5-9D7B-CE3A59F08F62}" type="datetimeFigureOut">
              <a:rPr lang="fr-BE" smtClean="0"/>
              <a:t>17-02-21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3" y="9428259"/>
            <a:ext cx="2890665" cy="4983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776871" y="9428259"/>
            <a:ext cx="2890665" cy="4983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A31AE6-F023-43C5-B819-7C116CB5827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679624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4" y="21"/>
            <a:ext cx="2889866" cy="4984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7094" y="21"/>
            <a:ext cx="2890934" cy="4984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4FB07D-580A-486B-8198-B15601CB1C09}" type="datetimeFigureOut">
              <a:rPr lang="fr-BE" smtClean="0"/>
              <a:t>17-02-21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58775" y="1239838"/>
            <a:ext cx="5951538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66485" y="4777876"/>
            <a:ext cx="5336124" cy="390852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4" y="9428231"/>
            <a:ext cx="2889866" cy="4984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7094" y="9428231"/>
            <a:ext cx="2890934" cy="4984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C59C33-A969-4E8B-8E32-A9B6EA428F7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29925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princip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 24">
            <a:extLst>
              <a:ext uri="{FF2B5EF4-FFF2-40B4-BE49-F238E27FC236}">
                <a16:creationId xmlns:a16="http://schemas.microsoft.com/office/drawing/2014/main" id="{96083B96-4DE6-F649-8007-26E74BFE0F8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522" y="188950"/>
            <a:ext cx="1884954" cy="810000"/>
          </a:xfrm>
          <a:prstGeom prst="rect">
            <a:avLst/>
          </a:prstGeom>
        </p:spPr>
      </p:pic>
      <p:sp>
        <p:nvSpPr>
          <p:cNvPr id="7" name="Espace réservé pour une image  13">
            <a:extLst>
              <a:ext uri="{FF2B5EF4-FFF2-40B4-BE49-F238E27FC236}">
                <a16:creationId xmlns:a16="http://schemas.microsoft.com/office/drawing/2014/main" id="{4B6ED7BF-96B6-1A4C-A460-B04AD42BC2C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23401" y="1440873"/>
            <a:ext cx="12192000" cy="277620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indent="0" algn="ctr">
              <a:buNone/>
              <a:defRPr sz="1000"/>
            </a:lvl1pPr>
          </a:lstStyle>
          <a:p>
            <a:r>
              <a:rPr lang="fr-FR" dirty="0"/>
              <a:t>Cliquez sur l'icône pour ajouter une image</a:t>
            </a:r>
            <a:endParaRPr lang="fr-BE" dirty="0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D8D75826-6124-1A4C-BD37-9FE63AD90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4859512"/>
            <a:ext cx="9144000" cy="647421"/>
          </a:xfrm>
          <a:prstGeom prst="round2SameRect">
            <a:avLst>
              <a:gd name="adj1" fmla="val 0"/>
              <a:gd name="adj2" fmla="val 0"/>
            </a:avLst>
          </a:prstGeom>
          <a:noFill/>
          <a:ln>
            <a:noFill/>
          </a:ln>
        </p:spPr>
        <p:txBody>
          <a:bodyPr wrap="square" lIns="91440" bIns="46800" anchor="ctr">
            <a:spAutoFit/>
          </a:bodyPr>
          <a:lstStyle>
            <a:lvl1pPr algn="ctr">
              <a:buNone/>
              <a:defRPr sz="4000" b="0" i="0" cap="none" baseline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extLst/>
          </a:lstStyle>
          <a:p>
            <a:r>
              <a:rPr kumimoji="0" lang="fr-FR" dirty="0"/>
              <a:t>Modifiez le style du titre</a:t>
            </a:r>
            <a:endParaRPr kumimoji="0" lang="en-US" dirty="0"/>
          </a:p>
        </p:txBody>
      </p:sp>
      <p:sp>
        <p:nvSpPr>
          <p:cNvPr id="9" name="Espace réservé du contenu 9">
            <a:extLst>
              <a:ext uri="{FF2B5EF4-FFF2-40B4-BE49-F238E27FC236}">
                <a16:creationId xmlns:a16="http://schemas.microsoft.com/office/drawing/2014/main" id="{CA3AD8A6-6200-2F4D-AEF7-B1EF4423474E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523999" y="5497122"/>
            <a:ext cx="9144000" cy="536343"/>
          </a:xfrm>
          <a:custGeom>
            <a:avLst/>
            <a:gdLst>
              <a:gd name="connsiteX0" fmla="*/ 0 w 8194036"/>
              <a:gd name="connsiteY0" fmla="*/ 68373 h 1746000"/>
              <a:gd name="connsiteX1" fmla="*/ 68373 w 8194036"/>
              <a:gd name="connsiteY1" fmla="*/ 0 h 1746000"/>
              <a:gd name="connsiteX2" fmla="*/ 8125663 w 8194036"/>
              <a:gd name="connsiteY2" fmla="*/ 0 h 1746000"/>
              <a:gd name="connsiteX3" fmla="*/ 8194036 w 8194036"/>
              <a:gd name="connsiteY3" fmla="*/ 68373 h 1746000"/>
              <a:gd name="connsiteX4" fmla="*/ 8194036 w 8194036"/>
              <a:gd name="connsiteY4" fmla="*/ 1677627 h 1746000"/>
              <a:gd name="connsiteX5" fmla="*/ 8125663 w 8194036"/>
              <a:gd name="connsiteY5" fmla="*/ 1746000 h 1746000"/>
              <a:gd name="connsiteX6" fmla="*/ 68373 w 8194036"/>
              <a:gd name="connsiteY6" fmla="*/ 1746000 h 1746000"/>
              <a:gd name="connsiteX7" fmla="*/ 0 w 8194036"/>
              <a:gd name="connsiteY7" fmla="*/ 1677627 h 1746000"/>
              <a:gd name="connsiteX8" fmla="*/ 0 w 8194036"/>
              <a:gd name="connsiteY8" fmla="*/ 68373 h 1746000"/>
              <a:gd name="connsiteX0" fmla="*/ 0 w 8194036"/>
              <a:gd name="connsiteY0" fmla="*/ 144858 h 1822485"/>
              <a:gd name="connsiteX1" fmla="*/ 8125663 w 8194036"/>
              <a:gd name="connsiteY1" fmla="*/ 76485 h 1822485"/>
              <a:gd name="connsiteX2" fmla="*/ 8194036 w 8194036"/>
              <a:gd name="connsiteY2" fmla="*/ 144858 h 1822485"/>
              <a:gd name="connsiteX3" fmla="*/ 8194036 w 8194036"/>
              <a:gd name="connsiteY3" fmla="*/ 1754112 h 1822485"/>
              <a:gd name="connsiteX4" fmla="*/ 8125663 w 8194036"/>
              <a:gd name="connsiteY4" fmla="*/ 1822485 h 1822485"/>
              <a:gd name="connsiteX5" fmla="*/ 68373 w 8194036"/>
              <a:gd name="connsiteY5" fmla="*/ 1822485 h 1822485"/>
              <a:gd name="connsiteX6" fmla="*/ 0 w 8194036"/>
              <a:gd name="connsiteY6" fmla="*/ 1754112 h 1822485"/>
              <a:gd name="connsiteX7" fmla="*/ 0 w 8194036"/>
              <a:gd name="connsiteY7" fmla="*/ 144858 h 1822485"/>
              <a:gd name="connsiteX0" fmla="*/ 0 w 8194036"/>
              <a:gd name="connsiteY0" fmla="*/ 0 h 1677627"/>
              <a:gd name="connsiteX1" fmla="*/ 8194036 w 8194036"/>
              <a:gd name="connsiteY1" fmla="*/ 0 h 1677627"/>
              <a:gd name="connsiteX2" fmla="*/ 8194036 w 8194036"/>
              <a:gd name="connsiteY2" fmla="*/ 1609254 h 1677627"/>
              <a:gd name="connsiteX3" fmla="*/ 8125663 w 8194036"/>
              <a:gd name="connsiteY3" fmla="*/ 1677627 h 1677627"/>
              <a:gd name="connsiteX4" fmla="*/ 68373 w 8194036"/>
              <a:gd name="connsiteY4" fmla="*/ 1677627 h 1677627"/>
              <a:gd name="connsiteX5" fmla="*/ 0 w 8194036"/>
              <a:gd name="connsiteY5" fmla="*/ 1609254 h 1677627"/>
              <a:gd name="connsiteX6" fmla="*/ 0 w 8194036"/>
              <a:gd name="connsiteY6" fmla="*/ 0 h 1677627"/>
              <a:gd name="connsiteX0" fmla="*/ 0 w 8194036"/>
              <a:gd name="connsiteY0" fmla="*/ 0 h 1677627"/>
              <a:gd name="connsiteX1" fmla="*/ 8194036 w 8194036"/>
              <a:gd name="connsiteY1" fmla="*/ 0 h 1677627"/>
              <a:gd name="connsiteX2" fmla="*/ 8194036 w 8194036"/>
              <a:gd name="connsiteY2" fmla="*/ 1609254 h 1677627"/>
              <a:gd name="connsiteX3" fmla="*/ 8125663 w 8194036"/>
              <a:gd name="connsiteY3" fmla="*/ 1677627 h 1677627"/>
              <a:gd name="connsiteX4" fmla="*/ 68373 w 8194036"/>
              <a:gd name="connsiteY4" fmla="*/ 1677627 h 1677627"/>
              <a:gd name="connsiteX5" fmla="*/ 0 w 8194036"/>
              <a:gd name="connsiteY5" fmla="*/ 1609254 h 1677627"/>
              <a:gd name="connsiteX6" fmla="*/ 0 w 8194036"/>
              <a:gd name="connsiteY6" fmla="*/ 0 h 1677627"/>
              <a:gd name="connsiteX0" fmla="*/ 0 w 8194036"/>
              <a:gd name="connsiteY0" fmla="*/ 119204 h 1796831"/>
              <a:gd name="connsiteX1" fmla="*/ 8194036 w 8194036"/>
              <a:gd name="connsiteY1" fmla="*/ 119204 h 1796831"/>
              <a:gd name="connsiteX2" fmla="*/ 8194036 w 8194036"/>
              <a:gd name="connsiteY2" fmla="*/ 1728458 h 1796831"/>
              <a:gd name="connsiteX3" fmla="*/ 8125663 w 8194036"/>
              <a:gd name="connsiteY3" fmla="*/ 1796831 h 1796831"/>
              <a:gd name="connsiteX4" fmla="*/ 68373 w 8194036"/>
              <a:gd name="connsiteY4" fmla="*/ 1796831 h 1796831"/>
              <a:gd name="connsiteX5" fmla="*/ 0 w 8194036"/>
              <a:gd name="connsiteY5" fmla="*/ 1728458 h 1796831"/>
              <a:gd name="connsiteX6" fmla="*/ 0 w 8194036"/>
              <a:gd name="connsiteY6" fmla="*/ 119204 h 1796831"/>
              <a:gd name="connsiteX0" fmla="*/ 0 w 8194036"/>
              <a:gd name="connsiteY0" fmla="*/ 0 h 1677627"/>
              <a:gd name="connsiteX1" fmla="*/ 8194036 w 8194036"/>
              <a:gd name="connsiteY1" fmla="*/ 0 h 1677627"/>
              <a:gd name="connsiteX2" fmla="*/ 8194036 w 8194036"/>
              <a:gd name="connsiteY2" fmla="*/ 1609254 h 1677627"/>
              <a:gd name="connsiteX3" fmla="*/ 8125663 w 8194036"/>
              <a:gd name="connsiteY3" fmla="*/ 1677627 h 1677627"/>
              <a:gd name="connsiteX4" fmla="*/ 68373 w 8194036"/>
              <a:gd name="connsiteY4" fmla="*/ 1677627 h 1677627"/>
              <a:gd name="connsiteX5" fmla="*/ 0 w 8194036"/>
              <a:gd name="connsiteY5" fmla="*/ 1609254 h 1677627"/>
              <a:gd name="connsiteX6" fmla="*/ 0 w 8194036"/>
              <a:gd name="connsiteY6" fmla="*/ 0 h 1677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94036" h="1677627">
                <a:moveTo>
                  <a:pt x="0" y="0"/>
                </a:moveTo>
                <a:lnTo>
                  <a:pt x="8194036" y="0"/>
                </a:lnTo>
                <a:lnTo>
                  <a:pt x="8194036" y="1609254"/>
                </a:lnTo>
                <a:cubicBezTo>
                  <a:pt x="8194036" y="1647015"/>
                  <a:pt x="8163424" y="1677627"/>
                  <a:pt x="8125663" y="1677627"/>
                </a:cubicBezTo>
                <a:lnTo>
                  <a:pt x="68373" y="1677627"/>
                </a:lnTo>
                <a:cubicBezTo>
                  <a:pt x="30612" y="1677627"/>
                  <a:pt x="0" y="1647015"/>
                  <a:pt x="0" y="1609254"/>
                </a:cubicBez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/>
          <a:lstStyle>
            <a:lvl1pPr algn="ctr">
              <a:defRPr sz="3200" b="0" i="0">
                <a:solidFill>
                  <a:schemeClr val="accent4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marL="0" indent="0" algn="ctr">
              <a:buNone/>
            </a:pPr>
            <a:r>
              <a:rPr lang="fr-FR" dirty="0">
                <a:solidFill>
                  <a:schemeClr val="accent4"/>
                </a:solidFill>
              </a:rPr>
              <a:t>Modifier les styles du texte du masque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B24EE64-2624-824B-8080-E64392386436}"/>
              </a:ext>
            </a:extLst>
          </p:cNvPr>
          <p:cNvSpPr txBox="1"/>
          <p:nvPr userDrawn="1"/>
        </p:nvSpPr>
        <p:spPr>
          <a:xfrm>
            <a:off x="3899755" y="940290"/>
            <a:ext cx="4392488" cy="231923"/>
          </a:xfrm>
          <a:prstGeom prst="rect">
            <a:avLst/>
          </a:prstGeom>
          <a:noFill/>
        </p:spPr>
        <p:txBody>
          <a:bodyPr wrap="square" lIns="91440" bIns="46800" rtlCol="0" anchor="b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Federatie</a:t>
            </a:r>
            <a:r>
              <a:rPr lang="fr-BE" sz="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van </a:t>
            </a:r>
            <a:r>
              <a:rPr lang="fr-BE" sz="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granen</a:t>
            </a:r>
            <a:r>
              <a:rPr lang="fr-BE" sz="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 Fédération des grains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2F0A758E-84DA-AD4C-B974-B44CB447C58A}"/>
              </a:ext>
            </a:extLst>
          </p:cNvPr>
          <p:cNvSpPr>
            <a:spLocks noChangeAspect="1"/>
          </p:cNvSpPr>
          <p:nvPr userDrawn="1"/>
        </p:nvSpPr>
        <p:spPr>
          <a:xfrm>
            <a:off x="6072599" y="1048130"/>
            <a:ext cx="46800" cy="46800"/>
          </a:xfrm>
          <a:prstGeom prst="ellipse">
            <a:avLst/>
          </a:prstGeom>
          <a:solidFill>
            <a:srgbClr val="F392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l"/>
            <a:endParaRPr lang="fr-FR" sz="30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008C06D-7437-1A4E-8CE6-B495624034F5}"/>
              </a:ext>
            </a:extLst>
          </p:cNvPr>
          <p:cNvSpPr/>
          <p:nvPr userDrawn="1"/>
        </p:nvSpPr>
        <p:spPr>
          <a:xfrm>
            <a:off x="-1" y="4218714"/>
            <a:ext cx="12192001" cy="360205"/>
          </a:xfrm>
          <a:prstGeom prst="rect">
            <a:avLst/>
          </a:prstGeom>
          <a:gradFill flip="none" rotWithShape="1">
            <a:gsLst>
              <a:gs pos="0">
                <a:srgbClr val="43516B"/>
              </a:gs>
              <a:gs pos="100000">
                <a:srgbClr val="657BA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l"/>
            <a:endParaRPr lang="fr-FR" sz="30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97FFFC9-54B5-0B45-BB4B-BA547032F5E0}"/>
              </a:ext>
            </a:extLst>
          </p:cNvPr>
          <p:cNvSpPr/>
          <p:nvPr userDrawn="1"/>
        </p:nvSpPr>
        <p:spPr>
          <a:xfrm>
            <a:off x="0" y="6446136"/>
            <a:ext cx="5760000" cy="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l"/>
            <a:endParaRPr lang="fr-FR" sz="3000" dirty="0"/>
          </a:p>
        </p:txBody>
      </p:sp>
      <p:pic>
        <p:nvPicPr>
          <p:cNvPr id="27" name="Image 26">
            <a:extLst>
              <a:ext uri="{FF2B5EF4-FFF2-40B4-BE49-F238E27FC236}">
                <a16:creationId xmlns:a16="http://schemas.microsoft.com/office/drawing/2014/main" id="{24B21351-EF6A-6E49-9B73-0F18AA6B162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3892" y="6296448"/>
            <a:ext cx="284214" cy="540000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B08A3455-34D2-DE41-891D-F4E15F8D5E83}"/>
              </a:ext>
            </a:extLst>
          </p:cNvPr>
          <p:cNvSpPr/>
          <p:nvPr userDrawn="1"/>
        </p:nvSpPr>
        <p:spPr>
          <a:xfrm>
            <a:off x="6432000" y="6446136"/>
            <a:ext cx="5760000" cy="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l"/>
            <a:endParaRPr lang="fr-FR" sz="3000" dirty="0"/>
          </a:p>
        </p:txBody>
      </p:sp>
      <p:sp>
        <p:nvSpPr>
          <p:cNvPr id="29" name="Espace réservé du pied de page 5">
            <a:extLst>
              <a:ext uri="{FF2B5EF4-FFF2-40B4-BE49-F238E27FC236}">
                <a16:creationId xmlns:a16="http://schemas.microsoft.com/office/drawing/2014/main" id="{2FC4F469-E600-394C-985E-BB5A3561174B}"/>
              </a:ext>
            </a:extLst>
          </p:cNvPr>
          <p:cNvSpPr txBox="1">
            <a:spLocks/>
          </p:cNvSpPr>
          <p:nvPr userDrawn="1"/>
        </p:nvSpPr>
        <p:spPr>
          <a:xfrm>
            <a:off x="6431998" y="6450070"/>
            <a:ext cx="4735061" cy="288032"/>
          </a:xfrm>
          <a:prstGeom prst="rect">
            <a:avLst/>
          </a:prstGeom>
          <a:noFill/>
          <a:ln>
            <a:noFill/>
          </a:ln>
        </p:spPr>
        <p:txBody>
          <a:bodyPr lIns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b="0" i="0" kern="1200">
                <a:solidFill>
                  <a:schemeClr val="tx1"/>
                </a:solidFill>
                <a:latin typeface="Arial Narrow" panose="020B0604020202020204" pitchFamily="34" charset="0"/>
                <a:ea typeface="+mn-ea"/>
                <a:cs typeface="Arial Narrow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accent5"/>
                </a:solidFill>
              </a:rPr>
              <a:t>FEGRA       All rights reserved</a:t>
            </a:r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65D61AE4-C288-5649-B61A-7E4B247939C0}"/>
              </a:ext>
            </a:extLst>
          </p:cNvPr>
          <p:cNvSpPr>
            <a:spLocks noChangeAspect="1"/>
          </p:cNvSpPr>
          <p:nvPr userDrawn="1"/>
        </p:nvSpPr>
        <p:spPr>
          <a:xfrm>
            <a:off x="8379096" y="6567420"/>
            <a:ext cx="72000" cy="72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l"/>
            <a:endParaRPr lang="fr-FR" sz="3000" dirty="0"/>
          </a:p>
        </p:txBody>
      </p:sp>
      <p:sp>
        <p:nvSpPr>
          <p:cNvPr id="34" name="Espace réservé de la date 3">
            <a:extLst>
              <a:ext uri="{FF2B5EF4-FFF2-40B4-BE49-F238E27FC236}">
                <a16:creationId xmlns:a16="http://schemas.microsoft.com/office/drawing/2014/main" id="{4C77BCBC-6D0F-384A-9AEF-B10E1C6DFB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544" y="6450070"/>
            <a:ext cx="720000" cy="288032"/>
          </a:xfrm>
          <a:prstGeom prst="rect">
            <a:avLst/>
          </a:prstGeom>
          <a:noFill/>
          <a:ln>
            <a:noFill/>
          </a:ln>
        </p:spPr>
        <p:txBody>
          <a:bodyPr lIns="0" r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5E2B2A32-5163-7841-8887-4A5DAD59B286}" type="datetime1">
              <a:rPr lang="fr-BE" smtClean="0"/>
              <a:t>17-02-21</a:t>
            </a:fld>
            <a:endParaRPr lang="en-US" dirty="0"/>
          </a:p>
        </p:txBody>
      </p:sp>
      <p:sp>
        <p:nvSpPr>
          <p:cNvPr id="35" name="Espace réservé du pied de page 5">
            <a:extLst>
              <a:ext uri="{FF2B5EF4-FFF2-40B4-BE49-F238E27FC236}">
                <a16:creationId xmlns:a16="http://schemas.microsoft.com/office/drawing/2014/main" id="{8B4FDEE8-A6A1-0B4A-AECF-90A630BFAB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50070"/>
            <a:ext cx="4572453" cy="288032"/>
          </a:xfrm>
          <a:prstGeom prst="rect">
            <a:avLst/>
          </a:prstGeom>
          <a:noFill/>
          <a:ln>
            <a:noFill/>
          </a:ln>
        </p:spPr>
        <p:txBody>
          <a:bodyPr l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/>
              <a:t>Titre du document</a:t>
            </a:r>
            <a:endParaRPr lang="en-US" dirty="0"/>
          </a:p>
        </p:txBody>
      </p:sp>
      <p:sp>
        <p:nvSpPr>
          <p:cNvPr id="36" name="Espace réservé du numéro de diapositive 4">
            <a:extLst>
              <a:ext uri="{FF2B5EF4-FFF2-40B4-BE49-F238E27FC236}">
                <a16:creationId xmlns:a16="http://schemas.microsoft.com/office/drawing/2014/main" id="{0DE93A5D-E3EC-2A44-90AD-86F5ADE8E2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50102"/>
            <a:ext cx="540000" cy="288000"/>
          </a:xfrm>
          <a:prstGeom prst="rect">
            <a:avLst/>
          </a:prstGeom>
          <a:noFill/>
          <a:ln>
            <a:noFill/>
          </a:ln>
        </p:spPr>
        <p:txBody>
          <a:bodyPr vert="horz" anchor="ctr" anchorCtr="0">
            <a:spAutoFit/>
          </a:bodyPr>
          <a:lstStyle>
            <a:lvl1pPr algn="ctr" eaLnBrk="1" latinLnBrk="0" hangingPunct="1">
              <a:defRPr kumimoji="0"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extLst/>
          </a:lstStyle>
          <a:p>
            <a:fld id="{91974DF9-AD47-4691-BA21-BBFCE3637A9A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837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ois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Espace réservé du contenu 2">
            <a:extLst>
              <a:ext uri="{FF2B5EF4-FFF2-40B4-BE49-F238E27FC236}">
                <a16:creationId xmlns:a16="http://schemas.microsoft.com/office/drawing/2014/main" id="{76990F06-AED0-2C40-954D-21A4CDD52572}"/>
              </a:ext>
            </a:extLst>
          </p:cNvPr>
          <p:cNvSpPr>
            <a:spLocks noGrp="1"/>
          </p:cNvSpPr>
          <p:nvPr>
            <p:ph idx="30"/>
          </p:nvPr>
        </p:nvSpPr>
        <p:spPr>
          <a:xfrm>
            <a:off x="8107054" y="1682700"/>
            <a:ext cx="3600003" cy="4482604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222250" indent="-222250" eaLnBrk="1" latinLnBrk="0" hangingPunct="1">
              <a:buClr>
                <a:srgbClr val="F39200"/>
              </a:buClr>
              <a:buSzPct val="100000"/>
              <a:buFont typeface="Arial" pitchFamily="34" charset="0"/>
              <a:buChar char="•"/>
              <a:tabLst/>
              <a:defRPr sz="2800">
                <a:solidFill>
                  <a:schemeClr val="accent5"/>
                </a:solidFill>
              </a:defRPr>
            </a:lvl1pPr>
            <a:lvl2pPr marL="548640" indent="-201168" eaLnBrk="1" latinLnBrk="0" hangingPunct="1">
              <a:buClr>
                <a:schemeClr val="accent3"/>
              </a:buClr>
              <a:buFont typeface="Arial" pitchFamily="34" charset="0"/>
              <a:buChar char="•"/>
              <a:defRPr sz="2400">
                <a:solidFill>
                  <a:schemeClr val="accent5"/>
                </a:solidFill>
              </a:defRPr>
            </a:lvl2pPr>
            <a:lvl3pPr marL="786384" indent="-182880" eaLnBrk="1" latinLnBrk="0" hangingPunct="1"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accent5"/>
                </a:solidFill>
              </a:defRPr>
            </a:lvl3pPr>
            <a:lvl4pPr marL="1024128" indent="-182880" eaLnBrk="1" latinLnBrk="0" hangingPunct="1">
              <a:buClr>
                <a:schemeClr val="accent4"/>
              </a:buClr>
              <a:buFont typeface="Arial" pitchFamily="34" charset="0"/>
              <a:buChar char="•"/>
              <a:defRPr sz="1800">
                <a:solidFill>
                  <a:schemeClr val="accent5"/>
                </a:solidFill>
              </a:defRPr>
            </a:lvl4pPr>
            <a:lvl5pPr marL="1280160" indent="-182880" eaLnBrk="1" latinLnBrk="0" hangingPunct="1">
              <a:buClr>
                <a:schemeClr val="accent5"/>
              </a:buClr>
              <a:buFont typeface="Arial" pitchFamily="34" charset="0"/>
              <a:buChar char="•"/>
              <a:defRPr sz="1600">
                <a:solidFill>
                  <a:schemeClr val="accent5"/>
                </a:solidFill>
              </a:defRPr>
            </a:lvl5pPr>
            <a:extLst/>
          </a:lstStyle>
          <a:p>
            <a:pPr lvl="0" eaLnBrk="1" latinLnBrk="0" hangingPunct="1"/>
            <a:endParaRPr lang="fr-FR" dirty="0"/>
          </a:p>
          <a:p>
            <a:pPr lvl="0" eaLnBrk="1" latinLnBrk="0" hangingPunct="1"/>
            <a:r>
              <a:rPr lang="fr-FR" dirty="0"/>
              <a:t>Sommaire</a:t>
            </a:r>
          </a:p>
          <a:p>
            <a:pPr lvl="1" eaLnBrk="1" latinLnBrk="0" hangingPunct="1"/>
            <a:r>
              <a:rPr lang="fr-FR" dirty="0"/>
              <a:t>…</a:t>
            </a:r>
          </a:p>
          <a:p>
            <a:pPr lvl="2" eaLnBrk="1" latinLnBrk="0" hangingPunct="1"/>
            <a:r>
              <a:rPr lang="fr-FR" dirty="0"/>
              <a:t>…</a:t>
            </a:r>
          </a:p>
          <a:p>
            <a:pPr lvl="3" eaLnBrk="1" latinLnBrk="0" hangingPunct="1"/>
            <a:r>
              <a:rPr lang="fr-FR" dirty="0"/>
              <a:t>...</a:t>
            </a:r>
          </a:p>
          <a:p>
            <a:pPr lvl="4" eaLnBrk="1" latinLnBrk="0" hangingPunct="1"/>
            <a:r>
              <a:rPr lang="fr-FR" dirty="0"/>
              <a:t>…</a:t>
            </a:r>
            <a:endParaRPr kumimoji="0" lang="en-US" dirty="0"/>
          </a:p>
        </p:txBody>
      </p:sp>
      <p:sp>
        <p:nvSpPr>
          <p:cNvPr id="27" name="Espace réservé du texte 7">
            <a:extLst>
              <a:ext uri="{FF2B5EF4-FFF2-40B4-BE49-F238E27FC236}">
                <a16:creationId xmlns:a16="http://schemas.microsoft.com/office/drawing/2014/main" id="{8441A332-B2B9-6B42-934F-4238B6F8E55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107054" y="1178700"/>
            <a:ext cx="3600003" cy="504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2"/>
              </a:gs>
            </a:gsLst>
            <a:lin ang="0" scaled="1"/>
            <a:tileRect/>
          </a:gradFill>
          <a:effectLst/>
        </p:spPr>
        <p:txBody>
          <a:bodyPr vert="horz" anchor="ctr"/>
          <a:lstStyle>
            <a:lvl1pPr marL="0" indent="0" algn="ctr">
              <a:buNone/>
              <a:defRPr sz="2800" b="0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347472" indent="0">
              <a:buNone/>
              <a:defRPr sz="1600">
                <a:solidFill>
                  <a:srgbClr val="FFFFFF"/>
                </a:solidFill>
              </a:defRPr>
            </a:lvl2pPr>
            <a:lvl3pPr marL="603504" indent="0">
              <a:buNone/>
              <a:defRPr sz="1600">
                <a:solidFill>
                  <a:srgbClr val="FFFFFF"/>
                </a:solidFill>
              </a:defRPr>
            </a:lvl3pPr>
            <a:lvl4pPr marL="841248" indent="0">
              <a:buNone/>
              <a:defRPr sz="1600">
                <a:solidFill>
                  <a:srgbClr val="FFFFFF"/>
                </a:solidFill>
              </a:defRPr>
            </a:lvl4pPr>
            <a:lvl5pPr marL="1097280" indent="0">
              <a:buNone/>
              <a:defRPr sz="1600">
                <a:solidFill>
                  <a:srgbClr val="FFFFFF"/>
                </a:solidFill>
              </a:defRPr>
            </a:lvl5pPr>
          </a:lstStyle>
          <a:p>
            <a:pPr lvl="0"/>
            <a:r>
              <a:rPr lang="nl-BE" dirty="0"/>
              <a:t>Titre</a:t>
            </a:r>
            <a:endParaRPr lang="fr-FR" dirty="0"/>
          </a:p>
        </p:txBody>
      </p:sp>
      <p:sp>
        <p:nvSpPr>
          <p:cNvPr id="24" name="Espace réservé du contenu 2">
            <a:extLst>
              <a:ext uri="{FF2B5EF4-FFF2-40B4-BE49-F238E27FC236}">
                <a16:creationId xmlns:a16="http://schemas.microsoft.com/office/drawing/2014/main" id="{FB52E591-7C3A-4943-897C-E398DE2B8FC6}"/>
              </a:ext>
            </a:extLst>
          </p:cNvPr>
          <p:cNvSpPr>
            <a:spLocks noGrp="1"/>
          </p:cNvSpPr>
          <p:nvPr>
            <p:ph idx="43"/>
          </p:nvPr>
        </p:nvSpPr>
        <p:spPr>
          <a:xfrm>
            <a:off x="467543" y="1682700"/>
            <a:ext cx="3599999" cy="4482604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222250" indent="-222250" eaLnBrk="1" latinLnBrk="0" hangingPunct="1">
              <a:buClr>
                <a:srgbClr val="F39200"/>
              </a:buClr>
              <a:buSzPct val="100000"/>
              <a:buFont typeface="Arial" pitchFamily="34" charset="0"/>
              <a:buChar char="•"/>
              <a:tabLst/>
              <a:defRPr sz="2800">
                <a:solidFill>
                  <a:schemeClr val="accent5"/>
                </a:solidFill>
              </a:defRPr>
            </a:lvl1pPr>
            <a:lvl2pPr marL="548640" indent="-201168" eaLnBrk="1" latinLnBrk="0" hangingPunct="1">
              <a:buClr>
                <a:schemeClr val="accent3"/>
              </a:buClr>
              <a:buFont typeface="Arial" pitchFamily="34" charset="0"/>
              <a:buChar char="•"/>
              <a:defRPr sz="2400">
                <a:solidFill>
                  <a:schemeClr val="accent5"/>
                </a:solidFill>
              </a:defRPr>
            </a:lvl2pPr>
            <a:lvl3pPr marL="786384" indent="-182880" eaLnBrk="1" latinLnBrk="0" hangingPunct="1"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accent5"/>
                </a:solidFill>
              </a:defRPr>
            </a:lvl3pPr>
            <a:lvl4pPr marL="1024128" indent="-182880" eaLnBrk="1" latinLnBrk="0" hangingPunct="1">
              <a:buClr>
                <a:schemeClr val="accent4"/>
              </a:buClr>
              <a:buFont typeface="Arial" pitchFamily="34" charset="0"/>
              <a:buChar char="•"/>
              <a:defRPr sz="1800">
                <a:solidFill>
                  <a:schemeClr val="accent5"/>
                </a:solidFill>
              </a:defRPr>
            </a:lvl4pPr>
            <a:lvl5pPr marL="1280160" indent="-182880" eaLnBrk="1" latinLnBrk="0" hangingPunct="1">
              <a:buClr>
                <a:schemeClr val="accent5"/>
              </a:buClr>
              <a:buFont typeface="Arial" pitchFamily="34" charset="0"/>
              <a:buChar char="•"/>
              <a:defRPr sz="1600">
                <a:solidFill>
                  <a:schemeClr val="accent5"/>
                </a:solidFill>
              </a:defRPr>
            </a:lvl5pPr>
            <a:extLst/>
          </a:lstStyle>
          <a:p>
            <a:pPr lvl="0" eaLnBrk="1" latinLnBrk="0" hangingPunct="1"/>
            <a:endParaRPr lang="fr-FR" dirty="0"/>
          </a:p>
          <a:p>
            <a:pPr lvl="0" eaLnBrk="1" latinLnBrk="0" hangingPunct="1"/>
            <a:r>
              <a:rPr lang="fr-FR" dirty="0"/>
              <a:t>Sommaire</a:t>
            </a:r>
          </a:p>
          <a:p>
            <a:pPr lvl="1" eaLnBrk="1" latinLnBrk="0" hangingPunct="1"/>
            <a:r>
              <a:rPr lang="fr-FR" dirty="0"/>
              <a:t>…</a:t>
            </a:r>
          </a:p>
          <a:p>
            <a:pPr lvl="2" eaLnBrk="1" latinLnBrk="0" hangingPunct="1"/>
            <a:r>
              <a:rPr lang="fr-FR" dirty="0"/>
              <a:t>…</a:t>
            </a:r>
          </a:p>
          <a:p>
            <a:pPr lvl="3" eaLnBrk="1" latinLnBrk="0" hangingPunct="1"/>
            <a:r>
              <a:rPr lang="fr-FR" dirty="0"/>
              <a:t>...</a:t>
            </a:r>
          </a:p>
          <a:p>
            <a:pPr lvl="4" eaLnBrk="1" latinLnBrk="0" hangingPunct="1"/>
            <a:r>
              <a:rPr lang="fr-FR" dirty="0"/>
              <a:t>…</a:t>
            </a:r>
            <a:endParaRPr kumimoji="0" lang="en-US" dirty="0"/>
          </a:p>
        </p:txBody>
      </p:sp>
      <p:sp>
        <p:nvSpPr>
          <p:cNvPr id="26" name="Espace réservé du texte 7">
            <a:extLst>
              <a:ext uri="{FF2B5EF4-FFF2-40B4-BE49-F238E27FC236}">
                <a16:creationId xmlns:a16="http://schemas.microsoft.com/office/drawing/2014/main" id="{30EB8720-C843-8244-8B23-74E9FE6FDE0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67544" y="1178700"/>
            <a:ext cx="3599998" cy="504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99000">
                <a:schemeClr val="accent2"/>
              </a:gs>
            </a:gsLst>
            <a:lin ang="0" scaled="1"/>
            <a:tileRect/>
          </a:gradFill>
          <a:effectLst/>
        </p:spPr>
        <p:txBody>
          <a:bodyPr vert="horz" anchor="ctr"/>
          <a:lstStyle>
            <a:lvl1pPr marL="0" indent="0" algn="ctr">
              <a:buNone/>
              <a:defRPr sz="2800" b="0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347472" indent="0">
              <a:buNone/>
              <a:defRPr sz="1600">
                <a:solidFill>
                  <a:srgbClr val="FFFFFF"/>
                </a:solidFill>
              </a:defRPr>
            </a:lvl2pPr>
            <a:lvl3pPr marL="603504" indent="0">
              <a:buNone/>
              <a:defRPr sz="1600">
                <a:solidFill>
                  <a:srgbClr val="FFFFFF"/>
                </a:solidFill>
              </a:defRPr>
            </a:lvl3pPr>
            <a:lvl4pPr marL="841248" indent="0">
              <a:buNone/>
              <a:defRPr sz="1600">
                <a:solidFill>
                  <a:srgbClr val="FFFFFF"/>
                </a:solidFill>
              </a:defRPr>
            </a:lvl4pPr>
            <a:lvl5pPr marL="1097280" indent="0">
              <a:buNone/>
              <a:defRPr sz="1600">
                <a:solidFill>
                  <a:srgbClr val="FFFFFF"/>
                </a:solidFill>
              </a:defRPr>
            </a:lvl5pPr>
          </a:lstStyle>
          <a:p>
            <a:pPr lvl="0"/>
            <a:r>
              <a:rPr lang="nl-BE" dirty="0"/>
              <a:t>Titre</a:t>
            </a:r>
            <a:endParaRPr lang="fr-FR" dirty="0"/>
          </a:p>
        </p:txBody>
      </p:sp>
      <p:sp>
        <p:nvSpPr>
          <p:cNvPr id="28" name="Espace réservé du contenu 2">
            <a:extLst>
              <a:ext uri="{FF2B5EF4-FFF2-40B4-BE49-F238E27FC236}">
                <a16:creationId xmlns:a16="http://schemas.microsoft.com/office/drawing/2014/main" id="{6AC04BD6-1D73-6341-8F44-451B50B125F3}"/>
              </a:ext>
            </a:extLst>
          </p:cNvPr>
          <p:cNvSpPr>
            <a:spLocks noGrp="1"/>
          </p:cNvSpPr>
          <p:nvPr>
            <p:ph idx="44"/>
          </p:nvPr>
        </p:nvSpPr>
        <p:spPr>
          <a:xfrm>
            <a:off x="4287296" y="1682700"/>
            <a:ext cx="3599999" cy="4482604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222250" indent="-222250" eaLnBrk="1" latinLnBrk="0" hangingPunct="1">
              <a:buClr>
                <a:srgbClr val="F39200"/>
              </a:buClr>
              <a:buSzPct val="100000"/>
              <a:buFont typeface="Arial" pitchFamily="34" charset="0"/>
              <a:buChar char="•"/>
              <a:tabLst/>
              <a:defRPr sz="2800">
                <a:solidFill>
                  <a:schemeClr val="accent5"/>
                </a:solidFill>
              </a:defRPr>
            </a:lvl1pPr>
            <a:lvl2pPr marL="548640" indent="-201168" eaLnBrk="1" latinLnBrk="0" hangingPunct="1">
              <a:buClr>
                <a:schemeClr val="accent3"/>
              </a:buClr>
              <a:buFont typeface="Arial" pitchFamily="34" charset="0"/>
              <a:buChar char="•"/>
              <a:defRPr sz="2400">
                <a:solidFill>
                  <a:schemeClr val="accent5"/>
                </a:solidFill>
              </a:defRPr>
            </a:lvl2pPr>
            <a:lvl3pPr marL="786384" indent="-182880" eaLnBrk="1" latinLnBrk="0" hangingPunct="1"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accent5"/>
                </a:solidFill>
              </a:defRPr>
            </a:lvl3pPr>
            <a:lvl4pPr marL="1024128" indent="-182880" eaLnBrk="1" latinLnBrk="0" hangingPunct="1">
              <a:buClr>
                <a:schemeClr val="accent4"/>
              </a:buClr>
              <a:buFont typeface="Arial" pitchFamily="34" charset="0"/>
              <a:buChar char="•"/>
              <a:defRPr sz="1800">
                <a:solidFill>
                  <a:schemeClr val="accent5"/>
                </a:solidFill>
              </a:defRPr>
            </a:lvl4pPr>
            <a:lvl5pPr marL="1280160" indent="-182880" eaLnBrk="1" latinLnBrk="0" hangingPunct="1">
              <a:buClr>
                <a:schemeClr val="accent5"/>
              </a:buClr>
              <a:buFont typeface="Arial" pitchFamily="34" charset="0"/>
              <a:buChar char="•"/>
              <a:defRPr sz="1600">
                <a:solidFill>
                  <a:schemeClr val="accent5"/>
                </a:solidFill>
              </a:defRPr>
            </a:lvl5pPr>
            <a:extLst/>
          </a:lstStyle>
          <a:p>
            <a:pPr lvl="0" eaLnBrk="1" latinLnBrk="0" hangingPunct="1"/>
            <a:endParaRPr lang="fr-FR" dirty="0"/>
          </a:p>
          <a:p>
            <a:pPr lvl="0" eaLnBrk="1" latinLnBrk="0" hangingPunct="1"/>
            <a:r>
              <a:rPr lang="fr-FR" dirty="0"/>
              <a:t>Sommaire</a:t>
            </a:r>
          </a:p>
          <a:p>
            <a:pPr lvl="1" eaLnBrk="1" latinLnBrk="0" hangingPunct="1"/>
            <a:r>
              <a:rPr lang="fr-FR" dirty="0"/>
              <a:t>…</a:t>
            </a:r>
          </a:p>
          <a:p>
            <a:pPr lvl="2" eaLnBrk="1" latinLnBrk="0" hangingPunct="1"/>
            <a:r>
              <a:rPr lang="fr-FR" dirty="0"/>
              <a:t>…</a:t>
            </a:r>
          </a:p>
          <a:p>
            <a:pPr lvl="3" eaLnBrk="1" latinLnBrk="0" hangingPunct="1"/>
            <a:r>
              <a:rPr lang="fr-FR" dirty="0"/>
              <a:t>...</a:t>
            </a:r>
          </a:p>
          <a:p>
            <a:pPr lvl="4" eaLnBrk="1" latinLnBrk="0" hangingPunct="1"/>
            <a:r>
              <a:rPr lang="fr-FR" dirty="0"/>
              <a:t>…</a:t>
            </a:r>
            <a:endParaRPr kumimoji="0" lang="en-US" dirty="0"/>
          </a:p>
        </p:txBody>
      </p:sp>
      <p:sp>
        <p:nvSpPr>
          <p:cNvPr id="29" name="Espace réservé du texte 7">
            <a:extLst>
              <a:ext uri="{FF2B5EF4-FFF2-40B4-BE49-F238E27FC236}">
                <a16:creationId xmlns:a16="http://schemas.microsoft.com/office/drawing/2014/main" id="{EB55A97E-3FE4-5C45-AF01-D71180CB0C66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287297" y="1178700"/>
            <a:ext cx="3599998" cy="504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99000">
                <a:schemeClr val="accent2"/>
              </a:gs>
            </a:gsLst>
            <a:lin ang="0" scaled="1"/>
            <a:tileRect/>
          </a:gradFill>
          <a:effectLst/>
        </p:spPr>
        <p:txBody>
          <a:bodyPr vert="horz" anchor="ctr"/>
          <a:lstStyle>
            <a:lvl1pPr marL="0" indent="0" algn="ctr">
              <a:buNone/>
              <a:defRPr sz="2800" b="0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347472" indent="0">
              <a:buNone/>
              <a:defRPr sz="1600">
                <a:solidFill>
                  <a:srgbClr val="FFFFFF"/>
                </a:solidFill>
              </a:defRPr>
            </a:lvl2pPr>
            <a:lvl3pPr marL="603504" indent="0">
              <a:buNone/>
              <a:defRPr sz="1600">
                <a:solidFill>
                  <a:srgbClr val="FFFFFF"/>
                </a:solidFill>
              </a:defRPr>
            </a:lvl3pPr>
            <a:lvl4pPr marL="841248" indent="0">
              <a:buNone/>
              <a:defRPr sz="1600">
                <a:solidFill>
                  <a:srgbClr val="FFFFFF"/>
                </a:solidFill>
              </a:defRPr>
            </a:lvl4pPr>
            <a:lvl5pPr marL="1097280" indent="0">
              <a:buNone/>
              <a:defRPr sz="1600">
                <a:solidFill>
                  <a:srgbClr val="FFFFFF"/>
                </a:solidFill>
              </a:defRPr>
            </a:lvl5pPr>
          </a:lstStyle>
          <a:p>
            <a:pPr lvl="0"/>
            <a:r>
              <a:rPr lang="nl-BE" dirty="0"/>
              <a:t>Titre</a:t>
            </a:r>
            <a:endParaRPr lang="fr-FR" dirty="0"/>
          </a:p>
        </p:txBody>
      </p:sp>
      <p:sp>
        <p:nvSpPr>
          <p:cNvPr id="30" name="Espace réservé de la date 3">
            <a:extLst>
              <a:ext uri="{FF2B5EF4-FFF2-40B4-BE49-F238E27FC236}">
                <a16:creationId xmlns:a16="http://schemas.microsoft.com/office/drawing/2014/main" id="{3DEE73F5-C9CD-EF44-ACC7-46FC061698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544" y="6450070"/>
            <a:ext cx="720000" cy="288032"/>
          </a:xfrm>
          <a:prstGeom prst="rect">
            <a:avLst/>
          </a:prstGeom>
          <a:noFill/>
          <a:ln>
            <a:noFill/>
          </a:ln>
        </p:spPr>
        <p:txBody>
          <a:bodyPr lIns="0" r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B58A1EC2-0A42-1B4D-9C2A-941A777A88BF}" type="datetime1">
              <a:rPr lang="fr-BE" smtClean="0"/>
              <a:t>17-02-21</a:t>
            </a:fld>
            <a:endParaRPr lang="en-US" dirty="0"/>
          </a:p>
        </p:txBody>
      </p:sp>
      <p:sp>
        <p:nvSpPr>
          <p:cNvPr id="31" name="Espace réservé du pied de page 5">
            <a:extLst>
              <a:ext uri="{FF2B5EF4-FFF2-40B4-BE49-F238E27FC236}">
                <a16:creationId xmlns:a16="http://schemas.microsoft.com/office/drawing/2014/main" id="{23BA36A7-2D0A-F041-BA6B-971B7B331B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50070"/>
            <a:ext cx="4572453" cy="288032"/>
          </a:xfrm>
          <a:prstGeom prst="rect">
            <a:avLst/>
          </a:prstGeom>
          <a:noFill/>
          <a:ln>
            <a:noFill/>
          </a:ln>
        </p:spPr>
        <p:txBody>
          <a:bodyPr l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/>
              <a:t>Titre du document</a:t>
            </a:r>
            <a:endParaRPr lang="en-US" dirty="0"/>
          </a:p>
        </p:txBody>
      </p:sp>
      <p:sp>
        <p:nvSpPr>
          <p:cNvPr id="32" name="Espace réservé du numéro de diapositive 4">
            <a:extLst>
              <a:ext uri="{FF2B5EF4-FFF2-40B4-BE49-F238E27FC236}">
                <a16:creationId xmlns:a16="http://schemas.microsoft.com/office/drawing/2014/main" id="{6F302C88-6A6E-7445-9D73-C3CE070465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50102"/>
            <a:ext cx="540000" cy="288000"/>
          </a:xfrm>
          <a:prstGeom prst="rect">
            <a:avLst/>
          </a:prstGeom>
          <a:noFill/>
          <a:ln>
            <a:noFill/>
          </a:ln>
        </p:spPr>
        <p:txBody>
          <a:bodyPr vert="horz" anchor="ctr" anchorCtr="0">
            <a:spAutoFit/>
          </a:bodyPr>
          <a:lstStyle>
            <a:lvl1pPr algn="ctr" eaLnBrk="1" latinLnBrk="0" hangingPunct="1">
              <a:defRPr kumimoji="0"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extLst/>
          </a:lstStyle>
          <a:p>
            <a:fld id="{91974DF9-AD47-4691-BA21-BBFCE3637A9A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358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trois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contenu 2">
            <a:extLst>
              <a:ext uri="{FF2B5EF4-FFF2-40B4-BE49-F238E27FC236}">
                <a16:creationId xmlns:a16="http://schemas.microsoft.com/office/drawing/2014/main" id="{C0C15954-E12B-184C-87CE-05B6FE5CF025}"/>
              </a:ext>
            </a:extLst>
          </p:cNvPr>
          <p:cNvSpPr>
            <a:spLocks noGrp="1"/>
          </p:cNvSpPr>
          <p:nvPr>
            <p:ph idx="30"/>
          </p:nvPr>
        </p:nvSpPr>
        <p:spPr>
          <a:xfrm>
            <a:off x="8107054" y="3933056"/>
            <a:ext cx="3600003" cy="2232248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222250" indent="-222250" eaLnBrk="1" latinLnBrk="0" hangingPunct="1">
              <a:buClr>
                <a:srgbClr val="F39200"/>
              </a:buClr>
              <a:buSzPct val="100000"/>
              <a:buFont typeface="Arial" pitchFamily="34" charset="0"/>
              <a:buChar char="•"/>
              <a:tabLst/>
              <a:defRPr sz="2800">
                <a:solidFill>
                  <a:schemeClr val="accent5"/>
                </a:solidFill>
              </a:defRPr>
            </a:lvl1pPr>
            <a:lvl2pPr marL="548640" indent="-201168" eaLnBrk="1" latinLnBrk="0" hangingPunct="1">
              <a:buClr>
                <a:schemeClr val="accent3"/>
              </a:buClr>
              <a:buFont typeface="Arial" pitchFamily="34" charset="0"/>
              <a:buChar char="•"/>
              <a:defRPr sz="2400">
                <a:solidFill>
                  <a:schemeClr val="accent5"/>
                </a:solidFill>
              </a:defRPr>
            </a:lvl2pPr>
            <a:lvl3pPr marL="786384" indent="-182880" eaLnBrk="1" latinLnBrk="0" hangingPunct="1"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accent5"/>
                </a:solidFill>
              </a:defRPr>
            </a:lvl3pPr>
            <a:lvl4pPr marL="1024128" indent="-182880" eaLnBrk="1" latinLnBrk="0" hangingPunct="1">
              <a:buClr>
                <a:schemeClr val="accent4"/>
              </a:buClr>
              <a:buFont typeface="Arial" pitchFamily="34" charset="0"/>
              <a:buChar char="•"/>
              <a:defRPr sz="1800">
                <a:solidFill>
                  <a:schemeClr val="accent5"/>
                </a:solidFill>
              </a:defRPr>
            </a:lvl4pPr>
            <a:lvl5pPr marL="1280160" indent="-182880" eaLnBrk="1" latinLnBrk="0" hangingPunct="1">
              <a:buClr>
                <a:schemeClr val="accent5"/>
              </a:buClr>
              <a:buFont typeface="Arial" pitchFamily="34" charset="0"/>
              <a:buChar char="•"/>
              <a:defRPr sz="1600">
                <a:solidFill>
                  <a:schemeClr val="accent5"/>
                </a:solidFill>
              </a:defRPr>
            </a:lvl5pPr>
            <a:extLst/>
          </a:lstStyle>
          <a:p>
            <a:pPr lvl="0" eaLnBrk="1" latinLnBrk="0" hangingPunct="1"/>
            <a:endParaRPr lang="fr-FR" dirty="0"/>
          </a:p>
          <a:p>
            <a:pPr lvl="0" eaLnBrk="1" latinLnBrk="0" hangingPunct="1"/>
            <a:r>
              <a:rPr lang="fr-FR" dirty="0"/>
              <a:t>Sommaire</a:t>
            </a:r>
          </a:p>
          <a:p>
            <a:pPr lvl="1" eaLnBrk="1" latinLnBrk="0" hangingPunct="1"/>
            <a:r>
              <a:rPr lang="fr-FR" dirty="0"/>
              <a:t>…</a:t>
            </a:r>
          </a:p>
          <a:p>
            <a:pPr lvl="2" eaLnBrk="1" latinLnBrk="0" hangingPunct="1"/>
            <a:r>
              <a:rPr lang="fr-FR" dirty="0"/>
              <a:t>…</a:t>
            </a:r>
          </a:p>
          <a:p>
            <a:pPr lvl="3" eaLnBrk="1" latinLnBrk="0" hangingPunct="1"/>
            <a:r>
              <a:rPr lang="fr-FR" dirty="0"/>
              <a:t>...</a:t>
            </a:r>
          </a:p>
          <a:p>
            <a:pPr lvl="4" eaLnBrk="1" latinLnBrk="0" hangingPunct="1"/>
            <a:r>
              <a:rPr lang="fr-FR" dirty="0"/>
              <a:t>…</a:t>
            </a:r>
            <a:endParaRPr kumimoji="0" lang="en-US" dirty="0"/>
          </a:p>
        </p:txBody>
      </p:sp>
      <p:sp>
        <p:nvSpPr>
          <p:cNvPr id="20" name="Espace réservé du contenu 2">
            <a:extLst>
              <a:ext uri="{FF2B5EF4-FFF2-40B4-BE49-F238E27FC236}">
                <a16:creationId xmlns:a16="http://schemas.microsoft.com/office/drawing/2014/main" id="{4DB76BC9-6124-204A-A7EF-2C38646BBA7F}"/>
              </a:ext>
            </a:extLst>
          </p:cNvPr>
          <p:cNvSpPr>
            <a:spLocks noGrp="1"/>
          </p:cNvSpPr>
          <p:nvPr>
            <p:ph idx="43"/>
          </p:nvPr>
        </p:nvSpPr>
        <p:spPr>
          <a:xfrm>
            <a:off x="467543" y="3933056"/>
            <a:ext cx="3599999" cy="2232248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222250" indent="-222250" eaLnBrk="1" latinLnBrk="0" hangingPunct="1">
              <a:buClr>
                <a:srgbClr val="F39200"/>
              </a:buClr>
              <a:buSzPct val="100000"/>
              <a:buFont typeface="Arial" pitchFamily="34" charset="0"/>
              <a:buChar char="•"/>
              <a:tabLst/>
              <a:defRPr sz="2800">
                <a:solidFill>
                  <a:schemeClr val="accent5"/>
                </a:solidFill>
              </a:defRPr>
            </a:lvl1pPr>
            <a:lvl2pPr marL="548640" indent="-201168" eaLnBrk="1" latinLnBrk="0" hangingPunct="1">
              <a:buClr>
                <a:schemeClr val="accent3"/>
              </a:buClr>
              <a:buFont typeface="Arial" pitchFamily="34" charset="0"/>
              <a:buChar char="•"/>
              <a:defRPr sz="2400">
                <a:solidFill>
                  <a:schemeClr val="accent5"/>
                </a:solidFill>
              </a:defRPr>
            </a:lvl2pPr>
            <a:lvl3pPr marL="786384" indent="-182880" eaLnBrk="1" latinLnBrk="0" hangingPunct="1"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accent5"/>
                </a:solidFill>
              </a:defRPr>
            </a:lvl3pPr>
            <a:lvl4pPr marL="1024128" indent="-182880" eaLnBrk="1" latinLnBrk="0" hangingPunct="1">
              <a:buClr>
                <a:schemeClr val="accent4"/>
              </a:buClr>
              <a:buFont typeface="Arial" pitchFamily="34" charset="0"/>
              <a:buChar char="•"/>
              <a:defRPr sz="1800">
                <a:solidFill>
                  <a:schemeClr val="accent5"/>
                </a:solidFill>
              </a:defRPr>
            </a:lvl4pPr>
            <a:lvl5pPr marL="1280160" indent="-182880" eaLnBrk="1" latinLnBrk="0" hangingPunct="1">
              <a:buClr>
                <a:schemeClr val="accent5"/>
              </a:buClr>
              <a:buFont typeface="Arial" pitchFamily="34" charset="0"/>
              <a:buChar char="•"/>
              <a:defRPr sz="1600">
                <a:solidFill>
                  <a:schemeClr val="accent5"/>
                </a:solidFill>
              </a:defRPr>
            </a:lvl5pPr>
            <a:extLst/>
          </a:lstStyle>
          <a:p>
            <a:pPr lvl="0" eaLnBrk="1" latinLnBrk="0" hangingPunct="1"/>
            <a:endParaRPr lang="fr-FR" dirty="0"/>
          </a:p>
          <a:p>
            <a:pPr lvl="0" eaLnBrk="1" latinLnBrk="0" hangingPunct="1"/>
            <a:r>
              <a:rPr lang="fr-FR" dirty="0"/>
              <a:t>Sommaire</a:t>
            </a:r>
          </a:p>
          <a:p>
            <a:pPr lvl="1" eaLnBrk="1" latinLnBrk="0" hangingPunct="1"/>
            <a:r>
              <a:rPr lang="fr-FR" dirty="0"/>
              <a:t>…</a:t>
            </a:r>
          </a:p>
          <a:p>
            <a:pPr lvl="2" eaLnBrk="1" latinLnBrk="0" hangingPunct="1"/>
            <a:r>
              <a:rPr lang="fr-FR" dirty="0"/>
              <a:t>…</a:t>
            </a:r>
          </a:p>
          <a:p>
            <a:pPr lvl="3" eaLnBrk="1" latinLnBrk="0" hangingPunct="1"/>
            <a:r>
              <a:rPr lang="fr-FR" dirty="0"/>
              <a:t>...</a:t>
            </a:r>
          </a:p>
          <a:p>
            <a:pPr lvl="4" eaLnBrk="1" latinLnBrk="0" hangingPunct="1"/>
            <a:r>
              <a:rPr lang="fr-FR" dirty="0"/>
              <a:t>…</a:t>
            </a:r>
            <a:endParaRPr kumimoji="0" lang="en-US" dirty="0"/>
          </a:p>
        </p:txBody>
      </p:sp>
      <p:sp>
        <p:nvSpPr>
          <p:cNvPr id="22" name="Espace réservé du contenu 2">
            <a:extLst>
              <a:ext uri="{FF2B5EF4-FFF2-40B4-BE49-F238E27FC236}">
                <a16:creationId xmlns:a16="http://schemas.microsoft.com/office/drawing/2014/main" id="{0D9870E4-B3F5-5647-AAA0-28616B886B3C}"/>
              </a:ext>
            </a:extLst>
          </p:cNvPr>
          <p:cNvSpPr>
            <a:spLocks noGrp="1"/>
          </p:cNvSpPr>
          <p:nvPr>
            <p:ph idx="44"/>
          </p:nvPr>
        </p:nvSpPr>
        <p:spPr>
          <a:xfrm>
            <a:off x="4287296" y="3933056"/>
            <a:ext cx="3599999" cy="2232248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222250" indent="-222250" eaLnBrk="1" latinLnBrk="0" hangingPunct="1">
              <a:buClr>
                <a:srgbClr val="F39200"/>
              </a:buClr>
              <a:buSzPct val="100000"/>
              <a:buFont typeface="Arial" pitchFamily="34" charset="0"/>
              <a:buChar char="•"/>
              <a:tabLst/>
              <a:defRPr sz="2800">
                <a:solidFill>
                  <a:schemeClr val="accent5"/>
                </a:solidFill>
              </a:defRPr>
            </a:lvl1pPr>
            <a:lvl2pPr marL="548640" indent="-201168" eaLnBrk="1" latinLnBrk="0" hangingPunct="1">
              <a:buClr>
                <a:schemeClr val="accent3"/>
              </a:buClr>
              <a:buFont typeface="Arial" pitchFamily="34" charset="0"/>
              <a:buChar char="•"/>
              <a:defRPr sz="2400">
                <a:solidFill>
                  <a:schemeClr val="accent5"/>
                </a:solidFill>
              </a:defRPr>
            </a:lvl2pPr>
            <a:lvl3pPr marL="786384" indent="-182880" eaLnBrk="1" latinLnBrk="0" hangingPunct="1"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accent5"/>
                </a:solidFill>
              </a:defRPr>
            </a:lvl3pPr>
            <a:lvl4pPr marL="1024128" indent="-182880" eaLnBrk="1" latinLnBrk="0" hangingPunct="1">
              <a:buClr>
                <a:schemeClr val="accent4"/>
              </a:buClr>
              <a:buFont typeface="Arial" pitchFamily="34" charset="0"/>
              <a:buChar char="•"/>
              <a:defRPr sz="1800">
                <a:solidFill>
                  <a:schemeClr val="accent5"/>
                </a:solidFill>
              </a:defRPr>
            </a:lvl4pPr>
            <a:lvl5pPr marL="1280160" indent="-182880" eaLnBrk="1" latinLnBrk="0" hangingPunct="1">
              <a:buClr>
                <a:schemeClr val="accent5"/>
              </a:buClr>
              <a:buFont typeface="Arial" pitchFamily="34" charset="0"/>
              <a:buChar char="•"/>
              <a:defRPr sz="1600">
                <a:solidFill>
                  <a:schemeClr val="accent5"/>
                </a:solidFill>
              </a:defRPr>
            </a:lvl5pPr>
            <a:extLst/>
          </a:lstStyle>
          <a:p>
            <a:pPr lvl="0" eaLnBrk="1" latinLnBrk="0" hangingPunct="1"/>
            <a:endParaRPr lang="fr-FR" dirty="0"/>
          </a:p>
          <a:p>
            <a:pPr lvl="0" eaLnBrk="1" latinLnBrk="0" hangingPunct="1"/>
            <a:r>
              <a:rPr lang="fr-FR" dirty="0"/>
              <a:t>Sommaire</a:t>
            </a:r>
          </a:p>
          <a:p>
            <a:pPr lvl="1" eaLnBrk="1" latinLnBrk="0" hangingPunct="1"/>
            <a:r>
              <a:rPr lang="fr-FR" dirty="0"/>
              <a:t>…</a:t>
            </a:r>
          </a:p>
          <a:p>
            <a:pPr lvl="2" eaLnBrk="1" latinLnBrk="0" hangingPunct="1"/>
            <a:r>
              <a:rPr lang="fr-FR" dirty="0"/>
              <a:t>…</a:t>
            </a:r>
          </a:p>
          <a:p>
            <a:pPr lvl="3" eaLnBrk="1" latinLnBrk="0" hangingPunct="1"/>
            <a:r>
              <a:rPr lang="fr-FR" dirty="0"/>
              <a:t>...</a:t>
            </a:r>
          </a:p>
          <a:p>
            <a:pPr lvl="4" eaLnBrk="1" latinLnBrk="0" hangingPunct="1"/>
            <a:r>
              <a:rPr lang="fr-FR" dirty="0"/>
              <a:t>…</a:t>
            </a:r>
            <a:endParaRPr kumimoji="0" lang="en-US" dirty="0"/>
          </a:p>
        </p:txBody>
      </p:sp>
      <p:sp>
        <p:nvSpPr>
          <p:cNvPr id="15" name="Espace réservé de la date 3">
            <a:extLst>
              <a:ext uri="{FF2B5EF4-FFF2-40B4-BE49-F238E27FC236}">
                <a16:creationId xmlns:a16="http://schemas.microsoft.com/office/drawing/2014/main" id="{B06A0088-846F-5440-98C9-16642900F8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544" y="6450070"/>
            <a:ext cx="720000" cy="288032"/>
          </a:xfrm>
          <a:prstGeom prst="rect">
            <a:avLst/>
          </a:prstGeom>
          <a:noFill/>
          <a:ln>
            <a:noFill/>
          </a:ln>
        </p:spPr>
        <p:txBody>
          <a:bodyPr lIns="0" r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1E996FFF-CE05-A749-B414-3EE218483E11}" type="datetime1">
              <a:rPr lang="fr-BE" smtClean="0"/>
              <a:t>17-02-21</a:t>
            </a:fld>
            <a:endParaRPr lang="en-US" dirty="0"/>
          </a:p>
        </p:txBody>
      </p:sp>
      <p:sp>
        <p:nvSpPr>
          <p:cNvPr id="16" name="Espace réservé du pied de page 5">
            <a:extLst>
              <a:ext uri="{FF2B5EF4-FFF2-40B4-BE49-F238E27FC236}">
                <a16:creationId xmlns:a16="http://schemas.microsoft.com/office/drawing/2014/main" id="{7EE3E14A-2881-234C-A680-BAD4638483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50070"/>
            <a:ext cx="4572453" cy="288032"/>
          </a:xfrm>
          <a:prstGeom prst="rect">
            <a:avLst/>
          </a:prstGeom>
          <a:noFill/>
          <a:ln>
            <a:noFill/>
          </a:ln>
        </p:spPr>
        <p:txBody>
          <a:bodyPr l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/>
              <a:t>Titre du document</a:t>
            </a:r>
            <a:endParaRPr lang="en-US" dirty="0"/>
          </a:p>
        </p:txBody>
      </p:sp>
      <p:sp>
        <p:nvSpPr>
          <p:cNvPr id="17" name="Espace réservé du numéro de diapositive 4">
            <a:extLst>
              <a:ext uri="{FF2B5EF4-FFF2-40B4-BE49-F238E27FC236}">
                <a16:creationId xmlns:a16="http://schemas.microsoft.com/office/drawing/2014/main" id="{03CDDA61-B4F9-E643-A8BC-807FBEBFEA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50102"/>
            <a:ext cx="540000" cy="288000"/>
          </a:xfrm>
          <a:prstGeom prst="rect">
            <a:avLst/>
          </a:prstGeom>
          <a:noFill/>
          <a:ln>
            <a:noFill/>
          </a:ln>
        </p:spPr>
        <p:txBody>
          <a:bodyPr vert="horz" anchor="ctr" anchorCtr="0">
            <a:spAutoFit/>
          </a:bodyPr>
          <a:lstStyle>
            <a:lvl1pPr algn="ctr" eaLnBrk="1" latinLnBrk="0" hangingPunct="1">
              <a:defRPr kumimoji="0"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extLst/>
          </a:lstStyle>
          <a:p>
            <a:fld id="{91974DF9-AD47-4691-BA21-BBFCE3637A9A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9" name="Espace réservé du texte 7">
            <a:extLst>
              <a:ext uri="{FF2B5EF4-FFF2-40B4-BE49-F238E27FC236}">
                <a16:creationId xmlns:a16="http://schemas.microsoft.com/office/drawing/2014/main" id="{4AD425CD-5445-AF4D-AF08-A86615F62616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107053" y="3429056"/>
            <a:ext cx="3600003" cy="504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2"/>
              </a:gs>
            </a:gsLst>
            <a:lin ang="0" scaled="1"/>
            <a:tileRect/>
          </a:gradFill>
          <a:effectLst/>
        </p:spPr>
        <p:txBody>
          <a:bodyPr vert="horz" anchor="ctr"/>
          <a:lstStyle>
            <a:lvl1pPr marL="0" indent="0" algn="ctr">
              <a:buNone/>
              <a:defRPr sz="2800" b="0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347472" indent="0">
              <a:buNone/>
              <a:defRPr sz="1600">
                <a:solidFill>
                  <a:srgbClr val="FFFFFF"/>
                </a:solidFill>
              </a:defRPr>
            </a:lvl2pPr>
            <a:lvl3pPr marL="603504" indent="0">
              <a:buNone/>
              <a:defRPr sz="1600">
                <a:solidFill>
                  <a:srgbClr val="FFFFFF"/>
                </a:solidFill>
              </a:defRPr>
            </a:lvl3pPr>
            <a:lvl4pPr marL="841248" indent="0">
              <a:buNone/>
              <a:defRPr sz="1600">
                <a:solidFill>
                  <a:srgbClr val="FFFFFF"/>
                </a:solidFill>
              </a:defRPr>
            </a:lvl4pPr>
            <a:lvl5pPr marL="1097280" indent="0">
              <a:buNone/>
              <a:defRPr sz="1600">
                <a:solidFill>
                  <a:srgbClr val="FFFFFF"/>
                </a:solidFill>
              </a:defRPr>
            </a:lvl5pPr>
          </a:lstStyle>
          <a:p>
            <a:pPr lvl="0"/>
            <a:r>
              <a:rPr lang="nl-BE" dirty="0"/>
              <a:t>Titre</a:t>
            </a:r>
            <a:endParaRPr lang="fr-FR" dirty="0"/>
          </a:p>
        </p:txBody>
      </p:sp>
      <p:sp>
        <p:nvSpPr>
          <p:cNvPr id="21" name="Espace réservé du texte 7">
            <a:extLst>
              <a:ext uri="{FF2B5EF4-FFF2-40B4-BE49-F238E27FC236}">
                <a16:creationId xmlns:a16="http://schemas.microsoft.com/office/drawing/2014/main" id="{AC75A49F-5683-264A-9A47-915DD55999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67543" y="3429056"/>
            <a:ext cx="3599998" cy="504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99000">
                <a:schemeClr val="accent2"/>
              </a:gs>
            </a:gsLst>
            <a:lin ang="0" scaled="1"/>
            <a:tileRect/>
          </a:gradFill>
          <a:effectLst/>
        </p:spPr>
        <p:txBody>
          <a:bodyPr vert="horz" anchor="ctr"/>
          <a:lstStyle>
            <a:lvl1pPr marL="0" indent="0" algn="ctr">
              <a:buNone/>
              <a:defRPr sz="2800" b="0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347472" indent="0">
              <a:buNone/>
              <a:defRPr sz="1600">
                <a:solidFill>
                  <a:srgbClr val="FFFFFF"/>
                </a:solidFill>
              </a:defRPr>
            </a:lvl2pPr>
            <a:lvl3pPr marL="603504" indent="0">
              <a:buNone/>
              <a:defRPr sz="1600">
                <a:solidFill>
                  <a:srgbClr val="FFFFFF"/>
                </a:solidFill>
              </a:defRPr>
            </a:lvl3pPr>
            <a:lvl4pPr marL="841248" indent="0">
              <a:buNone/>
              <a:defRPr sz="1600">
                <a:solidFill>
                  <a:srgbClr val="FFFFFF"/>
                </a:solidFill>
              </a:defRPr>
            </a:lvl4pPr>
            <a:lvl5pPr marL="1097280" indent="0">
              <a:buNone/>
              <a:defRPr sz="1600">
                <a:solidFill>
                  <a:srgbClr val="FFFFFF"/>
                </a:solidFill>
              </a:defRPr>
            </a:lvl5pPr>
          </a:lstStyle>
          <a:p>
            <a:pPr lvl="0"/>
            <a:r>
              <a:rPr lang="nl-BE" dirty="0"/>
              <a:t>Titre</a:t>
            </a:r>
            <a:endParaRPr lang="fr-FR" dirty="0"/>
          </a:p>
        </p:txBody>
      </p:sp>
      <p:sp>
        <p:nvSpPr>
          <p:cNvPr id="23" name="Espace réservé du texte 7">
            <a:extLst>
              <a:ext uri="{FF2B5EF4-FFF2-40B4-BE49-F238E27FC236}">
                <a16:creationId xmlns:a16="http://schemas.microsoft.com/office/drawing/2014/main" id="{577C1277-D46A-3F4E-8F44-9B7A29D5596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287296" y="3429056"/>
            <a:ext cx="3599998" cy="504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99000">
                <a:schemeClr val="accent2"/>
              </a:gs>
            </a:gsLst>
            <a:lin ang="0" scaled="1"/>
            <a:tileRect/>
          </a:gradFill>
          <a:effectLst/>
        </p:spPr>
        <p:txBody>
          <a:bodyPr vert="horz" anchor="ctr"/>
          <a:lstStyle>
            <a:lvl1pPr marL="0" indent="0" algn="ctr">
              <a:buNone/>
              <a:defRPr sz="2800" b="0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347472" indent="0">
              <a:buNone/>
              <a:defRPr sz="1600">
                <a:solidFill>
                  <a:srgbClr val="FFFFFF"/>
                </a:solidFill>
              </a:defRPr>
            </a:lvl2pPr>
            <a:lvl3pPr marL="603504" indent="0">
              <a:buNone/>
              <a:defRPr sz="1600">
                <a:solidFill>
                  <a:srgbClr val="FFFFFF"/>
                </a:solidFill>
              </a:defRPr>
            </a:lvl3pPr>
            <a:lvl4pPr marL="841248" indent="0">
              <a:buNone/>
              <a:defRPr sz="1600">
                <a:solidFill>
                  <a:srgbClr val="FFFFFF"/>
                </a:solidFill>
              </a:defRPr>
            </a:lvl4pPr>
            <a:lvl5pPr marL="1097280" indent="0">
              <a:buNone/>
              <a:defRPr sz="1600">
                <a:solidFill>
                  <a:srgbClr val="FFFFFF"/>
                </a:solidFill>
              </a:defRPr>
            </a:lvl5pPr>
          </a:lstStyle>
          <a:p>
            <a:pPr lvl="0"/>
            <a:r>
              <a:rPr lang="nl-BE" dirty="0"/>
              <a:t>Titre</a:t>
            </a:r>
            <a:endParaRPr lang="fr-FR" dirty="0"/>
          </a:p>
        </p:txBody>
      </p:sp>
      <p:sp>
        <p:nvSpPr>
          <p:cNvPr id="24" name="Espace réservé du texte 5">
            <a:extLst>
              <a:ext uri="{FF2B5EF4-FFF2-40B4-BE49-F238E27FC236}">
                <a16:creationId xmlns:a16="http://schemas.microsoft.com/office/drawing/2014/main" id="{75B0D5DD-D4FA-694A-BACC-DED4E16907A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72387" y="1178699"/>
            <a:ext cx="11232883" cy="3888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2800" b="0" i="0">
                <a:solidFill>
                  <a:schemeClr val="accent4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347472" indent="0">
              <a:buNone/>
              <a:defRPr sz="1800"/>
            </a:lvl2pPr>
            <a:lvl3pPr marL="603504" indent="0">
              <a:buNone/>
              <a:defRPr sz="1800"/>
            </a:lvl3pPr>
            <a:lvl4pPr marL="841248" indent="0">
              <a:buNone/>
              <a:defRPr sz="1800"/>
            </a:lvl4pPr>
            <a:lvl5pPr marL="1097280" indent="0">
              <a:buNone/>
              <a:defRPr sz="18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5" name="Espace réservé du contenu 2">
            <a:extLst>
              <a:ext uri="{FF2B5EF4-FFF2-40B4-BE49-F238E27FC236}">
                <a16:creationId xmlns:a16="http://schemas.microsoft.com/office/drawing/2014/main" id="{7DB25C9C-DF3D-E949-9A25-69AE184FDB60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467543" y="1718772"/>
            <a:ext cx="11239515" cy="1425486"/>
          </a:xfrm>
          <a:prstGeom prst="rect">
            <a:avLst/>
          </a:prstGeom>
          <a:noFill/>
        </p:spPr>
        <p:txBody>
          <a:bodyPr/>
          <a:lstStyle>
            <a:lvl1pPr marL="222250" indent="-222250" eaLnBrk="1" latinLnBrk="0" hangingPunct="1">
              <a:buClr>
                <a:srgbClr val="F39200"/>
              </a:buClr>
              <a:buSzPct val="100000"/>
              <a:buFont typeface="Arial" pitchFamily="34" charset="0"/>
              <a:buChar char="•"/>
              <a:tabLst/>
              <a:defRPr sz="2800">
                <a:solidFill>
                  <a:schemeClr val="accent5"/>
                </a:solidFill>
              </a:defRPr>
            </a:lvl1pPr>
            <a:lvl2pPr marL="548640" indent="-201168" eaLnBrk="1" latinLnBrk="0" hangingPunct="1">
              <a:buClr>
                <a:schemeClr val="accent3"/>
              </a:buClr>
              <a:buFont typeface="Arial" pitchFamily="34" charset="0"/>
              <a:buChar char="•"/>
              <a:defRPr sz="2400">
                <a:solidFill>
                  <a:schemeClr val="accent5"/>
                </a:solidFill>
              </a:defRPr>
            </a:lvl2pPr>
            <a:lvl3pPr marL="786384" indent="-182880" eaLnBrk="1" latinLnBrk="0" hangingPunct="1"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accent5"/>
                </a:solidFill>
              </a:defRPr>
            </a:lvl3pPr>
            <a:lvl4pPr marL="1024128" indent="-182880" eaLnBrk="1" latinLnBrk="0" hangingPunct="1">
              <a:buClr>
                <a:schemeClr val="accent4"/>
              </a:buClr>
              <a:buFont typeface="Arial" pitchFamily="34" charset="0"/>
              <a:buChar char="•"/>
              <a:defRPr sz="1800">
                <a:solidFill>
                  <a:schemeClr val="accent5"/>
                </a:solidFill>
              </a:defRPr>
            </a:lvl4pPr>
            <a:lvl5pPr marL="1280160" indent="-182880" eaLnBrk="1" latinLnBrk="0" hangingPunct="1">
              <a:buClr>
                <a:schemeClr val="accent5"/>
              </a:buClr>
              <a:buFont typeface="Arial" pitchFamily="34" charset="0"/>
              <a:buChar char="•"/>
              <a:defRPr sz="1600">
                <a:solidFill>
                  <a:schemeClr val="accent5"/>
                </a:solidFill>
              </a:defRPr>
            </a:lvl5pPr>
            <a:extLst/>
          </a:lstStyle>
          <a:p>
            <a:pPr lvl="0" eaLnBrk="1" latinLnBrk="0" hangingPunct="1"/>
            <a:r>
              <a:rPr lang="fr-FR" dirty="0"/>
              <a:t>Sommaire</a:t>
            </a:r>
          </a:p>
          <a:p>
            <a:pPr lvl="1" eaLnBrk="1" latinLnBrk="0" hangingPunct="1"/>
            <a:r>
              <a:rPr lang="fr-FR" dirty="0"/>
              <a:t>…</a:t>
            </a:r>
          </a:p>
          <a:p>
            <a:pPr lvl="2" eaLnBrk="1" latinLnBrk="0" hangingPunct="1"/>
            <a:r>
              <a:rPr lang="fr-FR" dirty="0"/>
              <a:t>…</a:t>
            </a:r>
          </a:p>
          <a:p>
            <a:pPr lvl="3" eaLnBrk="1" latinLnBrk="0" hangingPunct="1"/>
            <a:r>
              <a:rPr lang="fr-FR" dirty="0"/>
              <a:t>...</a:t>
            </a:r>
          </a:p>
          <a:p>
            <a:pPr lvl="4" eaLnBrk="1" latinLnBrk="0" hangingPunct="1"/>
            <a:r>
              <a:rPr lang="fr-FR" dirty="0"/>
              <a:t>…</a:t>
            </a:r>
            <a:endParaRPr kumimoji="0"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F24136F-49D8-3046-8689-DE11F5DDDF7F}"/>
              </a:ext>
            </a:extLst>
          </p:cNvPr>
          <p:cNvSpPr/>
          <p:nvPr userDrawn="1"/>
        </p:nvSpPr>
        <p:spPr>
          <a:xfrm>
            <a:off x="4972" y="327190"/>
            <a:ext cx="12187028" cy="576000"/>
          </a:xfrm>
          <a:prstGeom prst="rect">
            <a:avLst/>
          </a:prstGeom>
          <a:gradFill flip="none" rotWithShape="1">
            <a:gsLst>
              <a:gs pos="0">
                <a:srgbClr val="43516B"/>
              </a:gs>
              <a:gs pos="100000">
                <a:srgbClr val="657BA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l"/>
            <a:endParaRPr lang="fr-FR" sz="3000" dirty="0"/>
          </a:p>
        </p:txBody>
      </p:sp>
      <p:sp>
        <p:nvSpPr>
          <p:cNvPr id="30" name="Titre 1">
            <a:extLst>
              <a:ext uri="{FF2B5EF4-FFF2-40B4-BE49-F238E27FC236}">
                <a16:creationId xmlns:a16="http://schemas.microsoft.com/office/drawing/2014/main" id="{929B45E5-E3BE-7C4D-BB4D-65559DCF0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944" y="372550"/>
            <a:ext cx="7538491" cy="48984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wrap="square" lIns="91440" bIns="46800" anchor="ctr">
            <a:noAutofit/>
          </a:bodyPr>
          <a:lstStyle>
            <a:lvl1pPr algn="l">
              <a:buNone/>
              <a:defRPr sz="3600" b="0" cap="none" baseline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extLst/>
          </a:lstStyle>
          <a:p>
            <a:r>
              <a:rPr kumimoji="0" lang="fr-FR" dirty="0"/>
              <a:t>Modifiez le style du titre</a:t>
            </a:r>
            <a:endParaRPr kumimoji="0" lang="en-US" dirty="0"/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9617EBBD-E77C-2048-AF43-E91D1AC62A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19" y="188950"/>
            <a:ext cx="1884954" cy="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176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+ trois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44D57878-84EA-7E47-902D-175459F3E7E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8107054" y="4095660"/>
            <a:ext cx="3600003" cy="2069644"/>
          </a:xfrm>
          <a:prstGeom prst="rect">
            <a:avLst/>
          </a:prstGeom>
          <a:noFill/>
        </p:spPr>
        <p:txBody>
          <a:bodyPr/>
          <a:lstStyle>
            <a:lvl1pPr marL="222250" indent="-222250" eaLnBrk="1" latinLnBrk="0" hangingPunct="1">
              <a:buClr>
                <a:srgbClr val="F39200"/>
              </a:buClr>
              <a:buSzPct val="100000"/>
              <a:buFont typeface="Arial" pitchFamily="34" charset="0"/>
              <a:buChar char="•"/>
              <a:tabLst/>
              <a:defRPr sz="2800">
                <a:solidFill>
                  <a:schemeClr val="accent5"/>
                </a:solidFill>
              </a:defRPr>
            </a:lvl1pPr>
            <a:lvl2pPr marL="548640" indent="-201168" eaLnBrk="1" latinLnBrk="0" hangingPunct="1">
              <a:buClr>
                <a:schemeClr val="accent3"/>
              </a:buClr>
              <a:buFont typeface="Arial" pitchFamily="34" charset="0"/>
              <a:buChar char="•"/>
              <a:defRPr sz="2400">
                <a:solidFill>
                  <a:schemeClr val="accent5"/>
                </a:solidFill>
              </a:defRPr>
            </a:lvl2pPr>
            <a:lvl3pPr marL="786384" indent="-182880" eaLnBrk="1" latinLnBrk="0" hangingPunct="1"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accent5"/>
                </a:solidFill>
              </a:defRPr>
            </a:lvl3pPr>
            <a:lvl4pPr marL="1024128" indent="-182880" eaLnBrk="1" latinLnBrk="0" hangingPunct="1">
              <a:buClr>
                <a:schemeClr val="accent4"/>
              </a:buClr>
              <a:buFont typeface="Arial" pitchFamily="34" charset="0"/>
              <a:buChar char="•"/>
              <a:defRPr sz="1800">
                <a:solidFill>
                  <a:schemeClr val="accent5"/>
                </a:solidFill>
              </a:defRPr>
            </a:lvl4pPr>
            <a:lvl5pPr marL="1280160" indent="-182880" eaLnBrk="1" latinLnBrk="0" hangingPunct="1">
              <a:buClr>
                <a:schemeClr val="accent5"/>
              </a:buClr>
              <a:buFont typeface="Arial" pitchFamily="34" charset="0"/>
              <a:buChar char="•"/>
              <a:defRPr sz="1600">
                <a:solidFill>
                  <a:schemeClr val="accent5"/>
                </a:solidFill>
              </a:defRPr>
            </a:lvl5pPr>
            <a:extLst/>
          </a:lstStyle>
          <a:p>
            <a:pPr lvl="0" eaLnBrk="1" latinLnBrk="0" hangingPunct="1"/>
            <a:r>
              <a:rPr lang="fr-FR" dirty="0"/>
              <a:t>Sommaire</a:t>
            </a:r>
          </a:p>
          <a:p>
            <a:pPr lvl="1" eaLnBrk="1" latinLnBrk="0" hangingPunct="1"/>
            <a:r>
              <a:rPr lang="fr-FR" dirty="0"/>
              <a:t>…</a:t>
            </a:r>
          </a:p>
          <a:p>
            <a:pPr lvl="2" eaLnBrk="1" latinLnBrk="0" hangingPunct="1"/>
            <a:r>
              <a:rPr lang="fr-FR" dirty="0"/>
              <a:t>…</a:t>
            </a:r>
          </a:p>
          <a:p>
            <a:pPr lvl="3" eaLnBrk="1" latinLnBrk="0" hangingPunct="1"/>
            <a:r>
              <a:rPr lang="fr-FR" dirty="0"/>
              <a:t>...</a:t>
            </a:r>
          </a:p>
          <a:p>
            <a:pPr lvl="4" eaLnBrk="1" latinLnBrk="0" hangingPunct="1"/>
            <a:r>
              <a:rPr lang="fr-FR" dirty="0"/>
              <a:t>…</a:t>
            </a:r>
            <a:endParaRPr kumimoji="0" lang="en-US" dirty="0"/>
          </a:p>
        </p:txBody>
      </p:sp>
      <p:sp>
        <p:nvSpPr>
          <p:cNvPr id="20" name="Espace réservé du contenu 2">
            <a:extLst>
              <a:ext uri="{FF2B5EF4-FFF2-40B4-BE49-F238E27FC236}">
                <a16:creationId xmlns:a16="http://schemas.microsoft.com/office/drawing/2014/main" id="{6DDE0DD5-B70F-A742-94BA-F9FC98FC1A28}"/>
              </a:ext>
            </a:extLst>
          </p:cNvPr>
          <p:cNvSpPr>
            <a:spLocks noGrp="1"/>
          </p:cNvSpPr>
          <p:nvPr>
            <p:ph idx="43" hasCustomPrompt="1"/>
          </p:nvPr>
        </p:nvSpPr>
        <p:spPr>
          <a:xfrm>
            <a:off x="467543" y="4095660"/>
            <a:ext cx="3599999" cy="2069644"/>
          </a:xfrm>
          <a:prstGeom prst="rect">
            <a:avLst/>
          </a:prstGeom>
          <a:noFill/>
        </p:spPr>
        <p:txBody>
          <a:bodyPr/>
          <a:lstStyle>
            <a:lvl1pPr marL="222250" indent="-222250" eaLnBrk="1" latinLnBrk="0" hangingPunct="1">
              <a:buClr>
                <a:srgbClr val="F39200"/>
              </a:buClr>
              <a:buSzPct val="100000"/>
              <a:buFont typeface="Arial" pitchFamily="34" charset="0"/>
              <a:buChar char="•"/>
              <a:tabLst/>
              <a:defRPr sz="2800">
                <a:solidFill>
                  <a:schemeClr val="accent5"/>
                </a:solidFill>
              </a:defRPr>
            </a:lvl1pPr>
            <a:lvl2pPr marL="548640" indent="-201168" eaLnBrk="1" latinLnBrk="0" hangingPunct="1">
              <a:buClr>
                <a:schemeClr val="accent3"/>
              </a:buClr>
              <a:buFont typeface="Arial" pitchFamily="34" charset="0"/>
              <a:buChar char="•"/>
              <a:defRPr sz="2400">
                <a:solidFill>
                  <a:schemeClr val="accent5"/>
                </a:solidFill>
              </a:defRPr>
            </a:lvl2pPr>
            <a:lvl3pPr marL="786384" indent="-182880" eaLnBrk="1" latinLnBrk="0" hangingPunct="1"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accent5"/>
                </a:solidFill>
              </a:defRPr>
            </a:lvl3pPr>
            <a:lvl4pPr marL="1024128" indent="-182880" eaLnBrk="1" latinLnBrk="0" hangingPunct="1">
              <a:buClr>
                <a:schemeClr val="accent4"/>
              </a:buClr>
              <a:buFont typeface="Arial" pitchFamily="34" charset="0"/>
              <a:buChar char="•"/>
              <a:defRPr sz="1800">
                <a:solidFill>
                  <a:schemeClr val="accent5"/>
                </a:solidFill>
              </a:defRPr>
            </a:lvl4pPr>
            <a:lvl5pPr marL="1280160" indent="-182880" eaLnBrk="1" latinLnBrk="0" hangingPunct="1">
              <a:buClr>
                <a:schemeClr val="accent5"/>
              </a:buClr>
              <a:buFont typeface="Arial" pitchFamily="34" charset="0"/>
              <a:buChar char="•"/>
              <a:defRPr sz="1600">
                <a:solidFill>
                  <a:schemeClr val="accent5"/>
                </a:solidFill>
              </a:defRPr>
            </a:lvl5pPr>
            <a:extLst/>
          </a:lstStyle>
          <a:p>
            <a:pPr lvl="0" eaLnBrk="1" latinLnBrk="0" hangingPunct="1"/>
            <a:r>
              <a:rPr lang="fr-FR" dirty="0"/>
              <a:t>Sommaire</a:t>
            </a:r>
          </a:p>
          <a:p>
            <a:pPr lvl="1" eaLnBrk="1" latinLnBrk="0" hangingPunct="1"/>
            <a:r>
              <a:rPr lang="fr-FR" dirty="0"/>
              <a:t>…</a:t>
            </a:r>
          </a:p>
          <a:p>
            <a:pPr lvl="2" eaLnBrk="1" latinLnBrk="0" hangingPunct="1"/>
            <a:r>
              <a:rPr lang="fr-FR" dirty="0"/>
              <a:t>…</a:t>
            </a:r>
          </a:p>
          <a:p>
            <a:pPr lvl="3" eaLnBrk="1" latinLnBrk="0" hangingPunct="1"/>
            <a:r>
              <a:rPr lang="fr-FR" dirty="0"/>
              <a:t>...</a:t>
            </a:r>
          </a:p>
          <a:p>
            <a:pPr lvl="4" eaLnBrk="1" latinLnBrk="0" hangingPunct="1"/>
            <a:r>
              <a:rPr lang="fr-FR" dirty="0"/>
              <a:t>…</a:t>
            </a:r>
            <a:endParaRPr kumimoji="0" lang="en-US" dirty="0"/>
          </a:p>
        </p:txBody>
      </p:sp>
      <p:sp>
        <p:nvSpPr>
          <p:cNvPr id="21" name="Espace réservé du contenu 2">
            <a:extLst>
              <a:ext uri="{FF2B5EF4-FFF2-40B4-BE49-F238E27FC236}">
                <a16:creationId xmlns:a16="http://schemas.microsoft.com/office/drawing/2014/main" id="{713B9EFD-BAAD-D943-9FFA-6B15807A17E6}"/>
              </a:ext>
            </a:extLst>
          </p:cNvPr>
          <p:cNvSpPr>
            <a:spLocks noGrp="1"/>
          </p:cNvSpPr>
          <p:nvPr>
            <p:ph idx="44" hasCustomPrompt="1"/>
          </p:nvPr>
        </p:nvSpPr>
        <p:spPr>
          <a:xfrm>
            <a:off x="4287296" y="4095660"/>
            <a:ext cx="3599999" cy="2069644"/>
          </a:xfrm>
          <a:prstGeom prst="rect">
            <a:avLst/>
          </a:prstGeom>
          <a:noFill/>
        </p:spPr>
        <p:txBody>
          <a:bodyPr/>
          <a:lstStyle>
            <a:lvl1pPr marL="222250" indent="-222250" eaLnBrk="1" latinLnBrk="0" hangingPunct="1">
              <a:buClr>
                <a:srgbClr val="F39200"/>
              </a:buClr>
              <a:buSzPct val="100000"/>
              <a:buFont typeface="Arial" pitchFamily="34" charset="0"/>
              <a:buChar char="•"/>
              <a:tabLst/>
              <a:defRPr sz="2800">
                <a:solidFill>
                  <a:schemeClr val="accent5"/>
                </a:solidFill>
              </a:defRPr>
            </a:lvl1pPr>
            <a:lvl2pPr marL="548640" indent="-201168" eaLnBrk="1" latinLnBrk="0" hangingPunct="1">
              <a:buClr>
                <a:schemeClr val="accent3"/>
              </a:buClr>
              <a:buFont typeface="Arial" pitchFamily="34" charset="0"/>
              <a:buChar char="•"/>
              <a:defRPr sz="2400">
                <a:solidFill>
                  <a:schemeClr val="accent5"/>
                </a:solidFill>
              </a:defRPr>
            </a:lvl2pPr>
            <a:lvl3pPr marL="786384" indent="-182880" eaLnBrk="1" latinLnBrk="0" hangingPunct="1"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accent5"/>
                </a:solidFill>
              </a:defRPr>
            </a:lvl3pPr>
            <a:lvl4pPr marL="1024128" indent="-182880" eaLnBrk="1" latinLnBrk="0" hangingPunct="1">
              <a:buClr>
                <a:schemeClr val="accent4"/>
              </a:buClr>
              <a:buFont typeface="Arial" pitchFamily="34" charset="0"/>
              <a:buChar char="•"/>
              <a:defRPr sz="1800">
                <a:solidFill>
                  <a:schemeClr val="accent5"/>
                </a:solidFill>
              </a:defRPr>
            </a:lvl4pPr>
            <a:lvl5pPr marL="1280160" indent="-182880" eaLnBrk="1" latinLnBrk="0" hangingPunct="1">
              <a:buClr>
                <a:schemeClr val="accent5"/>
              </a:buClr>
              <a:buFont typeface="Arial" pitchFamily="34" charset="0"/>
              <a:buChar char="•"/>
              <a:defRPr sz="1600">
                <a:solidFill>
                  <a:schemeClr val="accent5"/>
                </a:solidFill>
              </a:defRPr>
            </a:lvl5pPr>
            <a:extLst/>
          </a:lstStyle>
          <a:p>
            <a:pPr lvl="0" eaLnBrk="1" latinLnBrk="0" hangingPunct="1"/>
            <a:r>
              <a:rPr lang="fr-FR" dirty="0"/>
              <a:t>Sommaire</a:t>
            </a:r>
          </a:p>
          <a:p>
            <a:pPr lvl="1" eaLnBrk="1" latinLnBrk="0" hangingPunct="1"/>
            <a:r>
              <a:rPr lang="fr-FR" dirty="0"/>
              <a:t>…</a:t>
            </a:r>
          </a:p>
          <a:p>
            <a:pPr lvl="2" eaLnBrk="1" latinLnBrk="0" hangingPunct="1"/>
            <a:r>
              <a:rPr lang="fr-FR" dirty="0"/>
              <a:t>…</a:t>
            </a:r>
          </a:p>
          <a:p>
            <a:pPr lvl="3" eaLnBrk="1" latinLnBrk="0" hangingPunct="1"/>
            <a:r>
              <a:rPr lang="fr-FR" dirty="0"/>
              <a:t>...</a:t>
            </a:r>
          </a:p>
          <a:p>
            <a:pPr lvl="4" eaLnBrk="1" latinLnBrk="0" hangingPunct="1"/>
            <a:r>
              <a:rPr lang="fr-FR" dirty="0"/>
              <a:t>…</a:t>
            </a:r>
            <a:endParaRPr kumimoji="0" lang="en-US" dirty="0"/>
          </a:p>
        </p:txBody>
      </p:sp>
      <p:sp>
        <p:nvSpPr>
          <p:cNvPr id="22" name="Espace réservé du texte 7">
            <a:extLst>
              <a:ext uri="{FF2B5EF4-FFF2-40B4-BE49-F238E27FC236}">
                <a16:creationId xmlns:a16="http://schemas.microsoft.com/office/drawing/2014/main" id="{4F92D435-B626-9745-B670-4B4637C433D6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107053" y="3429056"/>
            <a:ext cx="3600003" cy="504000"/>
          </a:xfrm>
          <a:prstGeom prst="rect">
            <a:avLst/>
          </a:prstGeom>
          <a:noFill/>
          <a:effectLst/>
        </p:spPr>
        <p:txBody>
          <a:bodyPr vert="horz" anchor="ctr"/>
          <a:lstStyle>
            <a:lvl1pPr marL="0" indent="0" algn="ctr">
              <a:buNone/>
              <a:defRPr sz="2800" b="0" i="0">
                <a:solidFill>
                  <a:schemeClr val="accent4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347472" indent="0">
              <a:buNone/>
              <a:defRPr sz="1600">
                <a:solidFill>
                  <a:srgbClr val="FFFFFF"/>
                </a:solidFill>
              </a:defRPr>
            </a:lvl2pPr>
            <a:lvl3pPr marL="603504" indent="0">
              <a:buNone/>
              <a:defRPr sz="1600">
                <a:solidFill>
                  <a:srgbClr val="FFFFFF"/>
                </a:solidFill>
              </a:defRPr>
            </a:lvl3pPr>
            <a:lvl4pPr marL="841248" indent="0">
              <a:buNone/>
              <a:defRPr sz="1600">
                <a:solidFill>
                  <a:srgbClr val="FFFFFF"/>
                </a:solidFill>
              </a:defRPr>
            </a:lvl4pPr>
            <a:lvl5pPr marL="1097280" indent="0">
              <a:buNone/>
              <a:defRPr sz="1600">
                <a:solidFill>
                  <a:srgbClr val="FFFFFF"/>
                </a:solidFill>
              </a:defRPr>
            </a:lvl5pPr>
          </a:lstStyle>
          <a:p>
            <a:pPr lvl="0"/>
            <a:r>
              <a:rPr lang="nl-BE" dirty="0"/>
              <a:t>Titre</a:t>
            </a:r>
            <a:endParaRPr lang="fr-FR" dirty="0"/>
          </a:p>
        </p:txBody>
      </p:sp>
      <p:sp>
        <p:nvSpPr>
          <p:cNvPr id="23" name="Espace réservé du texte 7">
            <a:extLst>
              <a:ext uri="{FF2B5EF4-FFF2-40B4-BE49-F238E27FC236}">
                <a16:creationId xmlns:a16="http://schemas.microsoft.com/office/drawing/2014/main" id="{E80868F5-DD2B-C240-BF4C-E6B0F968289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67543" y="3429056"/>
            <a:ext cx="3599998" cy="504000"/>
          </a:xfrm>
          <a:prstGeom prst="rect">
            <a:avLst/>
          </a:prstGeom>
          <a:noFill/>
          <a:effectLst/>
        </p:spPr>
        <p:txBody>
          <a:bodyPr vert="horz" anchor="ctr"/>
          <a:lstStyle>
            <a:lvl1pPr marL="0" indent="0" algn="ctr">
              <a:buNone/>
              <a:defRPr sz="2800" b="0" i="0">
                <a:solidFill>
                  <a:schemeClr val="accent4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347472" indent="0">
              <a:buNone/>
              <a:defRPr sz="1600">
                <a:solidFill>
                  <a:srgbClr val="FFFFFF"/>
                </a:solidFill>
              </a:defRPr>
            </a:lvl2pPr>
            <a:lvl3pPr marL="603504" indent="0">
              <a:buNone/>
              <a:defRPr sz="1600">
                <a:solidFill>
                  <a:srgbClr val="FFFFFF"/>
                </a:solidFill>
              </a:defRPr>
            </a:lvl3pPr>
            <a:lvl4pPr marL="841248" indent="0">
              <a:buNone/>
              <a:defRPr sz="1600">
                <a:solidFill>
                  <a:srgbClr val="FFFFFF"/>
                </a:solidFill>
              </a:defRPr>
            </a:lvl4pPr>
            <a:lvl5pPr marL="1097280" indent="0">
              <a:buNone/>
              <a:defRPr sz="1600">
                <a:solidFill>
                  <a:srgbClr val="FFFFFF"/>
                </a:solidFill>
              </a:defRPr>
            </a:lvl5pPr>
          </a:lstStyle>
          <a:p>
            <a:pPr lvl="0"/>
            <a:r>
              <a:rPr lang="nl-BE" dirty="0"/>
              <a:t>Titre</a:t>
            </a:r>
            <a:endParaRPr lang="fr-FR" dirty="0"/>
          </a:p>
        </p:txBody>
      </p:sp>
      <p:sp>
        <p:nvSpPr>
          <p:cNvPr id="24" name="Espace réservé du texte 7">
            <a:extLst>
              <a:ext uri="{FF2B5EF4-FFF2-40B4-BE49-F238E27FC236}">
                <a16:creationId xmlns:a16="http://schemas.microsoft.com/office/drawing/2014/main" id="{A735563F-D1ED-9845-8BF3-6085D79D4A3B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4287296" y="3429056"/>
            <a:ext cx="3599998" cy="504000"/>
          </a:xfrm>
          <a:prstGeom prst="rect">
            <a:avLst/>
          </a:prstGeom>
          <a:noFill/>
          <a:effectLst/>
        </p:spPr>
        <p:txBody>
          <a:bodyPr vert="horz" anchor="ctr"/>
          <a:lstStyle>
            <a:lvl1pPr marL="0" indent="0" algn="ctr">
              <a:buNone/>
              <a:defRPr sz="2800" b="0" i="0">
                <a:solidFill>
                  <a:schemeClr val="accent4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347472" indent="0">
              <a:buNone/>
              <a:defRPr sz="1600">
                <a:solidFill>
                  <a:srgbClr val="FFFFFF"/>
                </a:solidFill>
              </a:defRPr>
            </a:lvl2pPr>
            <a:lvl3pPr marL="603504" indent="0">
              <a:buNone/>
              <a:defRPr sz="1600">
                <a:solidFill>
                  <a:srgbClr val="FFFFFF"/>
                </a:solidFill>
              </a:defRPr>
            </a:lvl3pPr>
            <a:lvl4pPr marL="841248" indent="0">
              <a:buNone/>
              <a:defRPr sz="1600">
                <a:solidFill>
                  <a:srgbClr val="FFFFFF"/>
                </a:solidFill>
              </a:defRPr>
            </a:lvl4pPr>
            <a:lvl5pPr marL="1097280" indent="0">
              <a:buNone/>
              <a:defRPr sz="1600">
                <a:solidFill>
                  <a:srgbClr val="FFFFFF"/>
                </a:solidFill>
              </a:defRPr>
            </a:lvl5pPr>
          </a:lstStyle>
          <a:p>
            <a:pPr lvl="0"/>
            <a:r>
              <a:rPr lang="nl-BE" dirty="0"/>
              <a:t>Titre</a:t>
            </a:r>
            <a:endParaRPr lang="fr-FR" dirty="0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F90A34F7-C778-C348-B228-A69406626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544" y="6450070"/>
            <a:ext cx="720000" cy="288032"/>
          </a:xfrm>
          <a:prstGeom prst="rect">
            <a:avLst/>
          </a:prstGeom>
          <a:noFill/>
          <a:ln>
            <a:noFill/>
          </a:ln>
        </p:spPr>
        <p:txBody>
          <a:bodyPr lIns="0" r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C0832E61-DBC4-3C45-96E2-5975A32A94D7}" type="datetime1">
              <a:rPr lang="fr-BE" smtClean="0"/>
              <a:t>17-02-21</a:t>
            </a:fld>
            <a:endParaRPr lang="en-US" dirty="0"/>
          </a:p>
        </p:txBody>
      </p:sp>
      <p:sp>
        <p:nvSpPr>
          <p:cNvPr id="8" name="Espace réservé du pied de page 5">
            <a:extLst>
              <a:ext uri="{FF2B5EF4-FFF2-40B4-BE49-F238E27FC236}">
                <a16:creationId xmlns:a16="http://schemas.microsoft.com/office/drawing/2014/main" id="{D6147682-A69D-5046-B94F-A090C3574A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50070"/>
            <a:ext cx="4572453" cy="288032"/>
          </a:xfrm>
          <a:prstGeom prst="rect">
            <a:avLst/>
          </a:prstGeom>
          <a:noFill/>
          <a:ln>
            <a:noFill/>
          </a:ln>
        </p:spPr>
        <p:txBody>
          <a:bodyPr l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/>
              <a:t>Titre du document</a:t>
            </a:r>
            <a:endParaRPr lang="en-US" dirty="0"/>
          </a:p>
        </p:txBody>
      </p:sp>
      <p:sp>
        <p:nvSpPr>
          <p:cNvPr id="9" name="Espace réservé du numéro de diapositive 4">
            <a:extLst>
              <a:ext uri="{FF2B5EF4-FFF2-40B4-BE49-F238E27FC236}">
                <a16:creationId xmlns:a16="http://schemas.microsoft.com/office/drawing/2014/main" id="{68198E65-6066-694C-BEF2-F7ACD38B03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50102"/>
            <a:ext cx="540000" cy="288000"/>
          </a:xfrm>
          <a:prstGeom prst="rect">
            <a:avLst/>
          </a:prstGeom>
          <a:noFill/>
          <a:ln>
            <a:noFill/>
          </a:ln>
        </p:spPr>
        <p:txBody>
          <a:bodyPr vert="horz" anchor="ctr" anchorCtr="0">
            <a:spAutoFit/>
          </a:bodyPr>
          <a:lstStyle>
            <a:lvl1pPr algn="ctr" eaLnBrk="1" latinLnBrk="0" hangingPunct="1">
              <a:defRPr kumimoji="0"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extLst/>
          </a:lstStyle>
          <a:p>
            <a:fld id="{91974DF9-AD47-4691-BA21-BBFCE3637A9A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Espace réservé pour une image  13">
            <a:extLst>
              <a:ext uri="{FF2B5EF4-FFF2-40B4-BE49-F238E27FC236}">
                <a16:creationId xmlns:a16="http://schemas.microsoft.com/office/drawing/2014/main" id="{135BCFA7-EA45-5F49-925F-88B979233F8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7544" y="1178700"/>
            <a:ext cx="11239512" cy="196281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/>
            </a:lvl1pPr>
          </a:lstStyle>
          <a:p>
            <a:r>
              <a:rPr lang="fr-FR" dirty="0"/>
              <a:t>Cliquez sur l'icône pour ajouter une image</a:t>
            </a:r>
            <a:endParaRPr lang="fr-BE" dirty="0"/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900CA458-192C-B04E-8982-56B86470B9E8}"/>
              </a:ext>
            </a:extLst>
          </p:cNvPr>
          <p:cNvCxnSpPr>
            <a:cxnSpLocks/>
          </p:cNvCxnSpPr>
          <p:nvPr userDrawn="1"/>
        </p:nvCxnSpPr>
        <p:spPr>
          <a:xfrm>
            <a:off x="4195405" y="3429056"/>
            <a:ext cx="0" cy="2733476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58B225A5-520F-434C-AD99-8690965FA633}"/>
              </a:ext>
            </a:extLst>
          </p:cNvPr>
          <p:cNvCxnSpPr>
            <a:cxnSpLocks/>
          </p:cNvCxnSpPr>
          <p:nvPr userDrawn="1"/>
        </p:nvCxnSpPr>
        <p:spPr>
          <a:xfrm>
            <a:off x="8006310" y="3429056"/>
            <a:ext cx="0" cy="2733476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7F73C7FA-ABC9-BD41-A385-2C02B2A7113F}"/>
              </a:ext>
            </a:extLst>
          </p:cNvPr>
          <p:cNvSpPr/>
          <p:nvPr userDrawn="1"/>
        </p:nvSpPr>
        <p:spPr>
          <a:xfrm>
            <a:off x="4972" y="327190"/>
            <a:ext cx="12187028" cy="576000"/>
          </a:xfrm>
          <a:prstGeom prst="rect">
            <a:avLst/>
          </a:prstGeom>
          <a:gradFill flip="none" rotWithShape="1">
            <a:gsLst>
              <a:gs pos="0">
                <a:srgbClr val="43516B"/>
              </a:gs>
              <a:gs pos="100000">
                <a:srgbClr val="657BA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l"/>
            <a:endParaRPr lang="fr-FR" sz="3000" dirty="0"/>
          </a:p>
        </p:txBody>
      </p:sp>
      <p:sp>
        <p:nvSpPr>
          <p:cNvPr id="39" name="Titre 1">
            <a:extLst>
              <a:ext uri="{FF2B5EF4-FFF2-40B4-BE49-F238E27FC236}">
                <a16:creationId xmlns:a16="http://schemas.microsoft.com/office/drawing/2014/main" id="{7DE73DE5-5D25-8048-83B3-199149556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944" y="372550"/>
            <a:ext cx="7538491" cy="48984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wrap="square" lIns="91440" bIns="46800" anchor="ctr">
            <a:noAutofit/>
          </a:bodyPr>
          <a:lstStyle>
            <a:lvl1pPr algn="l">
              <a:buNone/>
              <a:defRPr sz="3600" b="0" cap="none" baseline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extLst/>
          </a:lstStyle>
          <a:p>
            <a:r>
              <a:rPr kumimoji="0" lang="fr-FR" dirty="0"/>
              <a:t>Modifiez le style du titre</a:t>
            </a:r>
            <a:endParaRPr kumimoji="0" lang="en-US" dirty="0"/>
          </a:p>
        </p:txBody>
      </p:sp>
      <p:pic>
        <p:nvPicPr>
          <p:cNvPr id="40" name="Image 39">
            <a:extLst>
              <a:ext uri="{FF2B5EF4-FFF2-40B4-BE49-F238E27FC236}">
                <a16:creationId xmlns:a16="http://schemas.microsoft.com/office/drawing/2014/main" id="{FB6EC848-B083-6C48-A3BA-06D0AD03AF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19" y="188950"/>
            <a:ext cx="1884954" cy="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541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 - blo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space réservé du contenu 2">
            <a:extLst>
              <a:ext uri="{FF2B5EF4-FFF2-40B4-BE49-F238E27FC236}">
                <a16:creationId xmlns:a16="http://schemas.microsoft.com/office/drawing/2014/main" id="{713B9EFD-BAAD-D943-9FFA-6B15807A17E6}"/>
              </a:ext>
            </a:extLst>
          </p:cNvPr>
          <p:cNvSpPr>
            <a:spLocks noGrp="1"/>
          </p:cNvSpPr>
          <p:nvPr>
            <p:ph idx="44" hasCustomPrompt="1"/>
          </p:nvPr>
        </p:nvSpPr>
        <p:spPr>
          <a:xfrm>
            <a:off x="467544" y="1178203"/>
            <a:ext cx="7419751" cy="4987101"/>
          </a:xfrm>
          <a:prstGeom prst="rect">
            <a:avLst/>
          </a:prstGeom>
          <a:noFill/>
        </p:spPr>
        <p:txBody>
          <a:bodyPr/>
          <a:lstStyle>
            <a:lvl1pPr marL="222250" indent="-222250" eaLnBrk="1" latinLnBrk="0" hangingPunct="1">
              <a:buClr>
                <a:srgbClr val="F39200"/>
              </a:buClr>
              <a:buSzPct val="100000"/>
              <a:buFont typeface="Arial" pitchFamily="34" charset="0"/>
              <a:buChar char="•"/>
              <a:tabLst/>
              <a:defRPr sz="2800">
                <a:solidFill>
                  <a:schemeClr val="accent5"/>
                </a:solidFill>
              </a:defRPr>
            </a:lvl1pPr>
            <a:lvl2pPr marL="548640" indent="-201168" eaLnBrk="1" latinLnBrk="0" hangingPunct="1">
              <a:buClr>
                <a:schemeClr val="accent3"/>
              </a:buClr>
              <a:buFont typeface="Arial" pitchFamily="34" charset="0"/>
              <a:buChar char="•"/>
              <a:defRPr sz="2400">
                <a:solidFill>
                  <a:schemeClr val="accent5"/>
                </a:solidFill>
              </a:defRPr>
            </a:lvl2pPr>
            <a:lvl3pPr marL="786384" indent="-182880" eaLnBrk="1" latinLnBrk="0" hangingPunct="1"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accent5"/>
                </a:solidFill>
              </a:defRPr>
            </a:lvl3pPr>
            <a:lvl4pPr marL="1024128" indent="-182880" eaLnBrk="1" latinLnBrk="0" hangingPunct="1">
              <a:buClr>
                <a:schemeClr val="accent4"/>
              </a:buClr>
              <a:buFont typeface="Arial" pitchFamily="34" charset="0"/>
              <a:buChar char="•"/>
              <a:defRPr sz="1800">
                <a:solidFill>
                  <a:schemeClr val="accent5"/>
                </a:solidFill>
              </a:defRPr>
            </a:lvl4pPr>
            <a:lvl5pPr marL="1280160" indent="-182880" eaLnBrk="1" latinLnBrk="0" hangingPunct="1">
              <a:buClr>
                <a:schemeClr val="accent5"/>
              </a:buClr>
              <a:buFont typeface="Arial" pitchFamily="34" charset="0"/>
              <a:buChar char="•"/>
              <a:defRPr sz="1600">
                <a:solidFill>
                  <a:schemeClr val="accent5"/>
                </a:solidFill>
              </a:defRPr>
            </a:lvl5pPr>
            <a:extLst/>
          </a:lstStyle>
          <a:p>
            <a:pPr lvl="0" eaLnBrk="1" latinLnBrk="0" hangingPunct="1"/>
            <a:r>
              <a:rPr lang="fr-FR" dirty="0"/>
              <a:t>Sommaire</a:t>
            </a:r>
          </a:p>
          <a:p>
            <a:pPr lvl="1" eaLnBrk="1" latinLnBrk="0" hangingPunct="1"/>
            <a:r>
              <a:rPr lang="fr-FR" dirty="0"/>
              <a:t>…</a:t>
            </a:r>
          </a:p>
          <a:p>
            <a:pPr lvl="2" eaLnBrk="1" latinLnBrk="0" hangingPunct="1"/>
            <a:r>
              <a:rPr lang="fr-FR" dirty="0"/>
              <a:t>…</a:t>
            </a:r>
          </a:p>
          <a:p>
            <a:pPr lvl="3" eaLnBrk="1" latinLnBrk="0" hangingPunct="1"/>
            <a:r>
              <a:rPr lang="fr-FR" dirty="0"/>
              <a:t>...</a:t>
            </a:r>
          </a:p>
          <a:p>
            <a:pPr lvl="4" eaLnBrk="1" latinLnBrk="0" hangingPunct="1"/>
            <a:r>
              <a:rPr lang="fr-FR" dirty="0"/>
              <a:t>…</a:t>
            </a:r>
            <a:endParaRPr kumimoji="0" lang="en-US" dirty="0"/>
          </a:p>
        </p:txBody>
      </p:sp>
      <p:sp>
        <p:nvSpPr>
          <p:cNvPr id="25" name="Espace réservé du contenu 2">
            <a:extLst>
              <a:ext uri="{FF2B5EF4-FFF2-40B4-BE49-F238E27FC236}">
                <a16:creationId xmlns:a16="http://schemas.microsoft.com/office/drawing/2014/main" id="{1490B90E-7422-9947-9407-B5BE6080A794}"/>
              </a:ext>
            </a:extLst>
          </p:cNvPr>
          <p:cNvSpPr>
            <a:spLocks noGrp="1"/>
          </p:cNvSpPr>
          <p:nvPr>
            <p:ph idx="47"/>
          </p:nvPr>
        </p:nvSpPr>
        <p:spPr>
          <a:xfrm>
            <a:off x="8107054" y="1682700"/>
            <a:ext cx="3600003" cy="4482604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222250" indent="-222250" eaLnBrk="1" latinLnBrk="0" hangingPunct="1">
              <a:buClr>
                <a:srgbClr val="F39200"/>
              </a:buClr>
              <a:buSzPct val="100000"/>
              <a:buFont typeface="Arial" pitchFamily="34" charset="0"/>
              <a:buChar char="•"/>
              <a:tabLst/>
              <a:defRPr sz="2800">
                <a:solidFill>
                  <a:schemeClr val="accent5"/>
                </a:solidFill>
              </a:defRPr>
            </a:lvl1pPr>
            <a:lvl2pPr marL="548640" indent="-201168" eaLnBrk="1" latinLnBrk="0" hangingPunct="1">
              <a:buClr>
                <a:schemeClr val="accent3"/>
              </a:buClr>
              <a:buFont typeface="Arial" pitchFamily="34" charset="0"/>
              <a:buChar char="•"/>
              <a:defRPr sz="2400">
                <a:solidFill>
                  <a:schemeClr val="accent5"/>
                </a:solidFill>
              </a:defRPr>
            </a:lvl2pPr>
            <a:lvl3pPr marL="786384" indent="-182880" eaLnBrk="1" latinLnBrk="0" hangingPunct="1"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accent5"/>
                </a:solidFill>
              </a:defRPr>
            </a:lvl3pPr>
            <a:lvl4pPr marL="1024128" indent="-182880" eaLnBrk="1" latinLnBrk="0" hangingPunct="1">
              <a:buClr>
                <a:schemeClr val="accent4"/>
              </a:buClr>
              <a:buFont typeface="Arial" pitchFamily="34" charset="0"/>
              <a:buChar char="•"/>
              <a:defRPr sz="1800">
                <a:solidFill>
                  <a:schemeClr val="accent5"/>
                </a:solidFill>
              </a:defRPr>
            </a:lvl4pPr>
            <a:lvl5pPr marL="1280160" indent="-182880" eaLnBrk="1" latinLnBrk="0" hangingPunct="1">
              <a:buClr>
                <a:schemeClr val="accent5"/>
              </a:buClr>
              <a:buFont typeface="Arial" pitchFamily="34" charset="0"/>
              <a:buChar char="•"/>
              <a:defRPr sz="1600">
                <a:solidFill>
                  <a:schemeClr val="accent5"/>
                </a:solidFill>
              </a:defRPr>
            </a:lvl5pPr>
            <a:extLst/>
          </a:lstStyle>
          <a:p>
            <a:pPr lvl="0" eaLnBrk="1" latinLnBrk="0" hangingPunct="1"/>
            <a:endParaRPr lang="fr-FR" dirty="0"/>
          </a:p>
          <a:p>
            <a:pPr lvl="0" eaLnBrk="1" latinLnBrk="0" hangingPunct="1"/>
            <a:r>
              <a:rPr lang="fr-FR" dirty="0"/>
              <a:t>Sommaire</a:t>
            </a:r>
          </a:p>
          <a:p>
            <a:pPr lvl="1" eaLnBrk="1" latinLnBrk="0" hangingPunct="1"/>
            <a:r>
              <a:rPr lang="fr-FR" dirty="0"/>
              <a:t>…</a:t>
            </a:r>
          </a:p>
          <a:p>
            <a:pPr lvl="2" eaLnBrk="1" latinLnBrk="0" hangingPunct="1"/>
            <a:r>
              <a:rPr lang="fr-FR" dirty="0"/>
              <a:t>…</a:t>
            </a:r>
          </a:p>
          <a:p>
            <a:pPr lvl="3" eaLnBrk="1" latinLnBrk="0" hangingPunct="1"/>
            <a:r>
              <a:rPr lang="fr-FR" dirty="0"/>
              <a:t>...</a:t>
            </a:r>
          </a:p>
          <a:p>
            <a:pPr lvl="4" eaLnBrk="1" latinLnBrk="0" hangingPunct="1"/>
            <a:r>
              <a:rPr lang="fr-FR" dirty="0"/>
              <a:t>…</a:t>
            </a:r>
            <a:endParaRPr kumimoji="0" lang="en-US" dirty="0"/>
          </a:p>
        </p:txBody>
      </p:sp>
      <p:sp>
        <p:nvSpPr>
          <p:cNvPr id="26" name="Espace réservé du texte 7">
            <a:extLst>
              <a:ext uri="{FF2B5EF4-FFF2-40B4-BE49-F238E27FC236}">
                <a16:creationId xmlns:a16="http://schemas.microsoft.com/office/drawing/2014/main" id="{98EF3EF3-5ACE-0644-92F6-E55CBFD22A1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107054" y="1178700"/>
            <a:ext cx="3600003" cy="504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2"/>
              </a:gs>
            </a:gsLst>
            <a:lin ang="0" scaled="1"/>
            <a:tileRect/>
          </a:gradFill>
          <a:effectLst/>
        </p:spPr>
        <p:txBody>
          <a:bodyPr vert="horz" anchor="ctr"/>
          <a:lstStyle>
            <a:lvl1pPr marL="0" indent="0" algn="ctr">
              <a:buNone/>
              <a:defRPr sz="2800" b="0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347472" indent="0">
              <a:buNone/>
              <a:defRPr sz="1600">
                <a:solidFill>
                  <a:srgbClr val="FFFFFF"/>
                </a:solidFill>
              </a:defRPr>
            </a:lvl2pPr>
            <a:lvl3pPr marL="603504" indent="0">
              <a:buNone/>
              <a:defRPr sz="1600">
                <a:solidFill>
                  <a:srgbClr val="FFFFFF"/>
                </a:solidFill>
              </a:defRPr>
            </a:lvl3pPr>
            <a:lvl4pPr marL="841248" indent="0">
              <a:buNone/>
              <a:defRPr sz="1600">
                <a:solidFill>
                  <a:srgbClr val="FFFFFF"/>
                </a:solidFill>
              </a:defRPr>
            </a:lvl4pPr>
            <a:lvl5pPr marL="1097280" indent="0">
              <a:buNone/>
              <a:defRPr sz="1600">
                <a:solidFill>
                  <a:srgbClr val="FFFFFF"/>
                </a:solidFill>
              </a:defRPr>
            </a:lvl5pPr>
          </a:lstStyle>
          <a:p>
            <a:pPr lvl="0"/>
            <a:r>
              <a:rPr lang="nl-BE" dirty="0"/>
              <a:t>Titre</a:t>
            </a:r>
            <a:endParaRPr lang="fr-FR" dirty="0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F90A34F7-C778-C348-B228-A69406626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544" y="6450070"/>
            <a:ext cx="720000" cy="288032"/>
          </a:xfrm>
          <a:prstGeom prst="rect">
            <a:avLst/>
          </a:prstGeom>
          <a:noFill/>
          <a:ln>
            <a:noFill/>
          </a:ln>
        </p:spPr>
        <p:txBody>
          <a:bodyPr lIns="0" r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05B81F08-CC44-A54E-8C22-25F6CFAF4888}" type="datetime1">
              <a:rPr lang="fr-BE" smtClean="0"/>
              <a:t>17-02-21</a:t>
            </a:fld>
            <a:endParaRPr lang="en-US" dirty="0"/>
          </a:p>
        </p:txBody>
      </p:sp>
      <p:sp>
        <p:nvSpPr>
          <p:cNvPr id="8" name="Espace réservé du pied de page 5">
            <a:extLst>
              <a:ext uri="{FF2B5EF4-FFF2-40B4-BE49-F238E27FC236}">
                <a16:creationId xmlns:a16="http://schemas.microsoft.com/office/drawing/2014/main" id="{D6147682-A69D-5046-B94F-A090C3574A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50070"/>
            <a:ext cx="4572453" cy="288032"/>
          </a:xfrm>
          <a:prstGeom prst="rect">
            <a:avLst/>
          </a:prstGeom>
          <a:noFill/>
          <a:ln>
            <a:noFill/>
          </a:ln>
        </p:spPr>
        <p:txBody>
          <a:bodyPr l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/>
              <a:t>Titre du document</a:t>
            </a:r>
            <a:endParaRPr lang="en-US" dirty="0"/>
          </a:p>
        </p:txBody>
      </p:sp>
      <p:sp>
        <p:nvSpPr>
          <p:cNvPr id="9" name="Espace réservé du numéro de diapositive 4">
            <a:extLst>
              <a:ext uri="{FF2B5EF4-FFF2-40B4-BE49-F238E27FC236}">
                <a16:creationId xmlns:a16="http://schemas.microsoft.com/office/drawing/2014/main" id="{68198E65-6066-694C-BEF2-F7ACD38B03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50102"/>
            <a:ext cx="540000" cy="288000"/>
          </a:xfrm>
          <a:prstGeom prst="rect">
            <a:avLst/>
          </a:prstGeom>
          <a:noFill/>
          <a:ln>
            <a:noFill/>
          </a:ln>
        </p:spPr>
        <p:txBody>
          <a:bodyPr vert="horz" anchor="ctr" anchorCtr="0">
            <a:spAutoFit/>
          </a:bodyPr>
          <a:lstStyle>
            <a:lvl1pPr algn="ctr" eaLnBrk="1" latinLnBrk="0" hangingPunct="1">
              <a:defRPr kumimoji="0"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extLst/>
          </a:lstStyle>
          <a:p>
            <a:fld id="{91974DF9-AD47-4691-BA21-BBFCE3637A9A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B86F2A4-349A-BB4F-B74D-991C23689238}"/>
              </a:ext>
            </a:extLst>
          </p:cNvPr>
          <p:cNvSpPr/>
          <p:nvPr userDrawn="1"/>
        </p:nvSpPr>
        <p:spPr>
          <a:xfrm>
            <a:off x="4972" y="327190"/>
            <a:ext cx="12187028" cy="576000"/>
          </a:xfrm>
          <a:prstGeom prst="rect">
            <a:avLst/>
          </a:prstGeom>
          <a:gradFill flip="none" rotWithShape="1">
            <a:gsLst>
              <a:gs pos="0">
                <a:srgbClr val="43516B"/>
              </a:gs>
              <a:gs pos="100000">
                <a:srgbClr val="657BA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l"/>
            <a:endParaRPr lang="fr-FR" sz="3000" dirty="0"/>
          </a:p>
        </p:txBody>
      </p:sp>
      <p:sp>
        <p:nvSpPr>
          <p:cNvPr id="31" name="Titre 1">
            <a:extLst>
              <a:ext uri="{FF2B5EF4-FFF2-40B4-BE49-F238E27FC236}">
                <a16:creationId xmlns:a16="http://schemas.microsoft.com/office/drawing/2014/main" id="{9E6A3F4C-301E-9B4C-9061-BBA15C424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944" y="372550"/>
            <a:ext cx="7538491" cy="48984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wrap="square" lIns="91440" bIns="46800" anchor="ctr">
            <a:noAutofit/>
          </a:bodyPr>
          <a:lstStyle>
            <a:lvl1pPr algn="l">
              <a:buNone/>
              <a:defRPr sz="3600" b="0" cap="none" baseline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extLst/>
          </a:lstStyle>
          <a:p>
            <a:r>
              <a:rPr kumimoji="0" lang="fr-FR" dirty="0"/>
              <a:t>Modifiez le style du titre</a:t>
            </a:r>
            <a:endParaRPr kumimoji="0" lang="en-US" dirty="0"/>
          </a:p>
        </p:txBody>
      </p:sp>
      <p:pic>
        <p:nvPicPr>
          <p:cNvPr id="32" name="Image 31">
            <a:extLst>
              <a:ext uri="{FF2B5EF4-FFF2-40B4-BE49-F238E27FC236}">
                <a16:creationId xmlns:a16="http://schemas.microsoft.com/office/drawing/2014/main" id="{7045B992-0EC1-8D43-9A90-904614FE70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19" y="188950"/>
            <a:ext cx="1884954" cy="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141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space réservé du contenu 2">
            <a:extLst>
              <a:ext uri="{FF2B5EF4-FFF2-40B4-BE49-F238E27FC236}">
                <a16:creationId xmlns:a16="http://schemas.microsoft.com/office/drawing/2014/main" id="{713B9EFD-BAAD-D943-9FFA-6B15807A17E6}"/>
              </a:ext>
            </a:extLst>
          </p:cNvPr>
          <p:cNvSpPr>
            <a:spLocks noGrp="1"/>
          </p:cNvSpPr>
          <p:nvPr>
            <p:ph idx="44" hasCustomPrompt="1"/>
          </p:nvPr>
        </p:nvSpPr>
        <p:spPr>
          <a:xfrm>
            <a:off x="467544" y="1845304"/>
            <a:ext cx="7419751" cy="4320000"/>
          </a:xfrm>
          <a:prstGeom prst="rect">
            <a:avLst/>
          </a:prstGeom>
          <a:noFill/>
        </p:spPr>
        <p:txBody>
          <a:bodyPr/>
          <a:lstStyle>
            <a:lvl1pPr marL="222250" indent="-222250" eaLnBrk="1" latinLnBrk="0" hangingPunct="1">
              <a:buClr>
                <a:srgbClr val="F39200"/>
              </a:buClr>
              <a:buSzPct val="100000"/>
              <a:buFont typeface="Arial" pitchFamily="34" charset="0"/>
              <a:buChar char="•"/>
              <a:tabLst/>
              <a:defRPr sz="2800">
                <a:solidFill>
                  <a:schemeClr val="accent5"/>
                </a:solidFill>
              </a:defRPr>
            </a:lvl1pPr>
            <a:lvl2pPr marL="548640" indent="-201168" eaLnBrk="1" latinLnBrk="0" hangingPunct="1">
              <a:buClr>
                <a:schemeClr val="accent3"/>
              </a:buClr>
              <a:buFont typeface="Arial" pitchFamily="34" charset="0"/>
              <a:buChar char="•"/>
              <a:defRPr sz="2400">
                <a:solidFill>
                  <a:schemeClr val="accent5"/>
                </a:solidFill>
              </a:defRPr>
            </a:lvl2pPr>
            <a:lvl3pPr marL="786384" indent="-182880" eaLnBrk="1" latinLnBrk="0" hangingPunct="1"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accent5"/>
                </a:solidFill>
              </a:defRPr>
            </a:lvl3pPr>
            <a:lvl4pPr marL="1024128" indent="-182880" eaLnBrk="1" latinLnBrk="0" hangingPunct="1">
              <a:buClr>
                <a:schemeClr val="accent4"/>
              </a:buClr>
              <a:buFont typeface="Arial" pitchFamily="34" charset="0"/>
              <a:buChar char="•"/>
              <a:defRPr sz="1800">
                <a:solidFill>
                  <a:schemeClr val="accent5"/>
                </a:solidFill>
              </a:defRPr>
            </a:lvl4pPr>
            <a:lvl5pPr marL="1280160" indent="-182880" eaLnBrk="1" latinLnBrk="0" hangingPunct="1">
              <a:buClr>
                <a:schemeClr val="accent5"/>
              </a:buClr>
              <a:buFont typeface="Arial" pitchFamily="34" charset="0"/>
              <a:buChar char="•"/>
              <a:defRPr sz="1600">
                <a:solidFill>
                  <a:schemeClr val="accent5"/>
                </a:solidFill>
              </a:defRPr>
            </a:lvl5pPr>
            <a:extLst/>
          </a:lstStyle>
          <a:p>
            <a:pPr lvl="0" eaLnBrk="1" latinLnBrk="0" hangingPunct="1"/>
            <a:r>
              <a:rPr lang="fr-FR" dirty="0"/>
              <a:t>Sommaire</a:t>
            </a:r>
          </a:p>
          <a:p>
            <a:pPr lvl="1" eaLnBrk="1" latinLnBrk="0" hangingPunct="1"/>
            <a:r>
              <a:rPr lang="fr-FR" dirty="0"/>
              <a:t>…</a:t>
            </a:r>
          </a:p>
          <a:p>
            <a:pPr lvl="2" eaLnBrk="1" latinLnBrk="0" hangingPunct="1"/>
            <a:r>
              <a:rPr lang="fr-FR" dirty="0"/>
              <a:t>…</a:t>
            </a:r>
          </a:p>
          <a:p>
            <a:pPr lvl="3" eaLnBrk="1" latinLnBrk="0" hangingPunct="1"/>
            <a:r>
              <a:rPr lang="fr-FR" dirty="0"/>
              <a:t>...</a:t>
            </a:r>
          </a:p>
          <a:p>
            <a:pPr lvl="4" eaLnBrk="1" latinLnBrk="0" hangingPunct="1"/>
            <a:r>
              <a:rPr lang="fr-FR" dirty="0"/>
              <a:t>…</a:t>
            </a:r>
            <a:endParaRPr kumimoji="0" lang="en-US" dirty="0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F90A34F7-C778-C348-B228-A69406626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544" y="6450070"/>
            <a:ext cx="720000" cy="288032"/>
          </a:xfrm>
          <a:prstGeom prst="rect">
            <a:avLst/>
          </a:prstGeom>
          <a:noFill/>
          <a:ln>
            <a:noFill/>
          </a:ln>
        </p:spPr>
        <p:txBody>
          <a:bodyPr lIns="0" r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7012DDD7-9811-E844-B606-2C5F715E65DB}" type="datetime1">
              <a:rPr lang="fr-BE" smtClean="0"/>
              <a:t>17-02-21</a:t>
            </a:fld>
            <a:endParaRPr lang="en-US" dirty="0"/>
          </a:p>
        </p:txBody>
      </p:sp>
      <p:sp>
        <p:nvSpPr>
          <p:cNvPr id="8" name="Espace réservé du pied de page 5">
            <a:extLst>
              <a:ext uri="{FF2B5EF4-FFF2-40B4-BE49-F238E27FC236}">
                <a16:creationId xmlns:a16="http://schemas.microsoft.com/office/drawing/2014/main" id="{D6147682-A69D-5046-B94F-A090C3574A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50070"/>
            <a:ext cx="4572453" cy="288032"/>
          </a:xfrm>
          <a:prstGeom prst="rect">
            <a:avLst/>
          </a:prstGeom>
          <a:noFill/>
          <a:ln>
            <a:noFill/>
          </a:ln>
        </p:spPr>
        <p:txBody>
          <a:bodyPr l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/>
              <a:t>Titre du document</a:t>
            </a:r>
            <a:endParaRPr lang="en-US" dirty="0"/>
          </a:p>
        </p:txBody>
      </p:sp>
      <p:sp>
        <p:nvSpPr>
          <p:cNvPr id="9" name="Espace réservé du numéro de diapositive 4">
            <a:extLst>
              <a:ext uri="{FF2B5EF4-FFF2-40B4-BE49-F238E27FC236}">
                <a16:creationId xmlns:a16="http://schemas.microsoft.com/office/drawing/2014/main" id="{68198E65-6066-694C-BEF2-F7ACD38B03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50102"/>
            <a:ext cx="540000" cy="288000"/>
          </a:xfrm>
          <a:prstGeom prst="rect">
            <a:avLst/>
          </a:prstGeom>
          <a:noFill/>
          <a:ln>
            <a:noFill/>
          </a:ln>
        </p:spPr>
        <p:txBody>
          <a:bodyPr vert="horz" anchor="ctr" anchorCtr="0">
            <a:spAutoFit/>
          </a:bodyPr>
          <a:lstStyle>
            <a:lvl1pPr algn="ctr" eaLnBrk="1" latinLnBrk="0" hangingPunct="1">
              <a:defRPr kumimoji="0"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extLst/>
          </a:lstStyle>
          <a:p>
            <a:fld id="{91974DF9-AD47-4691-BA21-BBFCE3637A9A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AAC976AD-4A8F-FC4B-A7C8-C5094E454014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8107054" y="1845304"/>
            <a:ext cx="3600004" cy="4320000"/>
          </a:xfrm>
          <a:prstGeom prst="rect">
            <a:avLst/>
          </a:prstGeom>
          <a:noFill/>
        </p:spPr>
        <p:txBody>
          <a:bodyPr/>
          <a:lstStyle>
            <a:lvl1pPr marL="222250" indent="-222250" eaLnBrk="1" latinLnBrk="0" hangingPunct="1">
              <a:buClr>
                <a:srgbClr val="F39200"/>
              </a:buClr>
              <a:buSzPct val="100000"/>
              <a:buFont typeface="Arial" pitchFamily="34" charset="0"/>
              <a:buChar char="•"/>
              <a:tabLst/>
              <a:defRPr sz="2800">
                <a:solidFill>
                  <a:schemeClr val="accent5"/>
                </a:solidFill>
              </a:defRPr>
            </a:lvl1pPr>
            <a:lvl2pPr marL="548640" indent="-201168" eaLnBrk="1" latinLnBrk="0" hangingPunct="1">
              <a:buClr>
                <a:schemeClr val="accent3"/>
              </a:buClr>
              <a:buFont typeface="Arial" pitchFamily="34" charset="0"/>
              <a:buChar char="•"/>
              <a:defRPr sz="2400">
                <a:solidFill>
                  <a:schemeClr val="accent5"/>
                </a:solidFill>
              </a:defRPr>
            </a:lvl2pPr>
            <a:lvl3pPr marL="786384" indent="-182880" eaLnBrk="1" latinLnBrk="0" hangingPunct="1"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accent5"/>
                </a:solidFill>
              </a:defRPr>
            </a:lvl3pPr>
            <a:lvl4pPr marL="1024128" indent="-182880" eaLnBrk="1" latinLnBrk="0" hangingPunct="1">
              <a:buClr>
                <a:schemeClr val="accent4"/>
              </a:buClr>
              <a:buFont typeface="Arial" pitchFamily="34" charset="0"/>
              <a:buChar char="•"/>
              <a:defRPr sz="1800">
                <a:solidFill>
                  <a:schemeClr val="accent5"/>
                </a:solidFill>
              </a:defRPr>
            </a:lvl4pPr>
            <a:lvl5pPr marL="1280160" indent="-182880" eaLnBrk="1" latinLnBrk="0" hangingPunct="1">
              <a:buClr>
                <a:schemeClr val="accent5"/>
              </a:buClr>
              <a:buFont typeface="Arial" pitchFamily="34" charset="0"/>
              <a:buChar char="•"/>
              <a:defRPr sz="1600">
                <a:solidFill>
                  <a:schemeClr val="accent5"/>
                </a:solidFill>
              </a:defRPr>
            </a:lvl5pPr>
            <a:extLst/>
          </a:lstStyle>
          <a:p>
            <a:pPr lvl="0" eaLnBrk="1" latinLnBrk="0" hangingPunct="1"/>
            <a:r>
              <a:rPr lang="fr-FR" dirty="0"/>
              <a:t>Sommaire</a:t>
            </a:r>
          </a:p>
          <a:p>
            <a:pPr lvl="1" eaLnBrk="1" latinLnBrk="0" hangingPunct="1"/>
            <a:r>
              <a:rPr lang="fr-FR" dirty="0"/>
              <a:t>…</a:t>
            </a:r>
          </a:p>
          <a:p>
            <a:pPr lvl="2" eaLnBrk="1" latinLnBrk="0" hangingPunct="1"/>
            <a:r>
              <a:rPr lang="fr-FR" dirty="0"/>
              <a:t>…</a:t>
            </a:r>
          </a:p>
          <a:p>
            <a:pPr lvl="3" eaLnBrk="1" latinLnBrk="0" hangingPunct="1"/>
            <a:r>
              <a:rPr lang="fr-FR" dirty="0"/>
              <a:t>...</a:t>
            </a:r>
          </a:p>
          <a:p>
            <a:pPr lvl="4" eaLnBrk="1" latinLnBrk="0" hangingPunct="1"/>
            <a:r>
              <a:rPr lang="fr-FR" dirty="0"/>
              <a:t>…</a:t>
            </a:r>
            <a:endParaRPr kumimoji="0" lang="en-US" dirty="0"/>
          </a:p>
        </p:txBody>
      </p:sp>
      <p:sp>
        <p:nvSpPr>
          <p:cNvPr id="14" name="Espace réservé du texte 5">
            <a:extLst>
              <a:ext uri="{FF2B5EF4-FFF2-40B4-BE49-F238E27FC236}">
                <a16:creationId xmlns:a16="http://schemas.microsoft.com/office/drawing/2014/main" id="{4EB9E8FB-5C49-1245-B333-BCE4662F28A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72388" y="1178698"/>
            <a:ext cx="7414908" cy="504001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2800" b="0" i="0">
                <a:solidFill>
                  <a:schemeClr val="accent4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347472" indent="0">
              <a:buNone/>
              <a:defRPr sz="1800"/>
            </a:lvl2pPr>
            <a:lvl3pPr marL="603504" indent="0">
              <a:buNone/>
              <a:defRPr sz="1800"/>
            </a:lvl3pPr>
            <a:lvl4pPr marL="841248" indent="0">
              <a:buNone/>
              <a:defRPr sz="1800"/>
            </a:lvl4pPr>
            <a:lvl5pPr marL="1097280" indent="0">
              <a:buNone/>
              <a:defRPr sz="18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E1FFDA0-694E-6E44-96C2-3C8CAD98FC93}"/>
              </a:ext>
            </a:extLst>
          </p:cNvPr>
          <p:cNvSpPr/>
          <p:nvPr userDrawn="1"/>
        </p:nvSpPr>
        <p:spPr>
          <a:xfrm>
            <a:off x="4972" y="327190"/>
            <a:ext cx="12187028" cy="576000"/>
          </a:xfrm>
          <a:prstGeom prst="rect">
            <a:avLst/>
          </a:prstGeom>
          <a:gradFill flip="none" rotWithShape="1">
            <a:gsLst>
              <a:gs pos="0">
                <a:srgbClr val="43516B"/>
              </a:gs>
              <a:gs pos="100000">
                <a:srgbClr val="657BA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l"/>
            <a:endParaRPr lang="fr-FR" sz="3000" dirty="0"/>
          </a:p>
        </p:txBody>
      </p:sp>
      <p:sp>
        <p:nvSpPr>
          <p:cNvPr id="19" name="Titre 1">
            <a:extLst>
              <a:ext uri="{FF2B5EF4-FFF2-40B4-BE49-F238E27FC236}">
                <a16:creationId xmlns:a16="http://schemas.microsoft.com/office/drawing/2014/main" id="{DE504E0F-B58B-4545-B037-96916A227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944" y="372550"/>
            <a:ext cx="7538491" cy="48984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wrap="square" lIns="91440" bIns="46800" anchor="ctr">
            <a:noAutofit/>
          </a:bodyPr>
          <a:lstStyle>
            <a:lvl1pPr algn="l">
              <a:buNone/>
              <a:defRPr sz="3600" b="0" cap="none" baseline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extLst/>
          </a:lstStyle>
          <a:p>
            <a:r>
              <a:rPr kumimoji="0" lang="fr-FR" dirty="0"/>
              <a:t>Modifiez le style du titre</a:t>
            </a:r>
            <a:endParaRPr kumimoji="0" lang="en-US" dirty="0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B384C732-5E9F-BC40-8833-802A9FE1775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19" y="188950"/>
            <a:ext cx="1884954" cy="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4833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nde 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space réservé du contenu 2">
            <a:extLst>
              <a:ext uri="{FF2B5EF4-FFF2-40B4-BE49-F238E27FC236}">
                <a16:creationId xmlns:a16="http://schemas.microsoft.com/office/drawing/2014/main" id="{713B9EFD-BAAD-D943-9FFA-6B15807A17E6}"/>
              </a:ext>
            </a:extLst>
          </p:cNvPr>
          <p:cNvSpPr>
            <a:spLocks noGrp="1"/>
          </p:cNvSpPr>
          <p:nvPr>
            <p:ph idx="44" hasCustomPrompt="1"/>
          </p:nvPr>
        </p:nvSpPr>
        <p:spPr>
          <a:xfrm>
            <a:off x="467544" y="4491410"/>
            <a:ext cx="11239514" cy="1673894"/>
          </a:xfrm>
          <a:prstGeom prst="rect">
            <a:avLst/>
          </a:prstGeom>
          <a:noFill/>
        </p:spPr>
        <p:txBody>
          <a:bodyPr/>
          <a:lstStyle>
            <a:lvl1pPr marL="222250" indent="-222250" eaLnBrk="1" latinLnBrk="0" hangingPunct="1">
              <a:buClr>
                <a:srgbClr val="F39200"/>
              </a:buClr>
              <a:buSzPct val="100000"/>
              <a:buFont typeface="Arial" pitchFamily="34" charset="0"/>
              <a:buChar char="•"/>
              <a:tabLst/>
              <a:defRPr sz="2800">
                <a:solidFill>
                  <a:schemeClr val="accent5"/>
                </a:solidFill>
              </a:defRPr>
            </a:lvl1pPr>
            <a:lvl2pPr marL="548640" indent="-201168" eaLnBrk="1" latinLnBrk="0" hangingPunct="1">
              <a:buClr>
                <a:schemeClr val="accent3"/>
              </a:buClr>
              <a:buFont typeface="Arial" pitchFamily="34" charset="0"/>
              <a:buChar char="•"/>
              <a:defRPr sz="2400">
                <a:solidFill>
                  <a:schemeClr val="accent5"/>
                </a:solidFill>
              </a:defRPr>
            </a:lvl2pPr>
            <a:lvl3pPr marL="786384" indent="-182880" eaLnBrk="1" latinLnBrk="0" hangingPunct="1"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accent5"/>
                </a:solidFill>
              </a:defRPr>
            </a:lvl3pPr>
            <a:lvl4pPr marL="1024128" indent="-182880" eaLnBrk="1" latinLnBrk="0" hangingPunct="1">
              <a:buClr>
                <a:schemeClr val="accent4"/>
              </a:buClr>
              <a:buFont typeface="Arial" pitchFamily="34" charset="0"/>
              <a:buChar char="•"/>
              <a:defRPr sz="1800">
                <a:solidFill>
                  <a:schemeClr val="accent5"/>
                </a:solidFill>
              </a:defRPr>
            </a:lvl4pPr>
            <a:lvl5pPr marL="1280160" indent="-182880" eaLnBrk="1" latinLnBrk="0" hangingPunct="1">
              <a:buClr>
                <a:schemeClr val="accent5"/>
              </a:buClr>
              <a:buFont typeface="Arial" pitchFamily="34" charset="0"/>
              <a:buChar char="•"/>
              <a:defRPr sz="1600">
                <a:solidFill>
                  <a:schemeClr val="accent5"/>
                </a:solidFill>
              </a:defRPr>
            </a:lvl5pPr>
            <a:extLst/>
          </a:lstStyle>
          <a:p>
            <a:pPr lvl="0" eaLnBrk="1" latinLnBrk="0" hangingPunct="1"/>
            <a:r>
              <a:rPr lang="fr-FR" dirty="0"/>
              <a:t>Sommaire</a:t>
            </a:r>
          </a:p>
          <a:p>
            <a:pPr lvl="1" eaLnBrk="1" latinLnBrk="0" hangingPunct="1"/>
            <a:r>
              <a:rPr lang="fr-FR" dirty="0"/>
              <a:t>…</a:t>
            </a:r>
          </a:p>
          <a:p>
            <a:pPr lvl="2" eaLnBrk="1" latinLnBrk="0" hangingPunct="1"/>
            <a:r>
              <a:rPr lang="fr-FR" dirty="0"/>
              <a:t>…</a:t>
            </a:r>
          </a:p>
          <a:p>
            <a:pPr lvl="3" eaLnBrk="1" latinLnBrk="0" hangingPunct="1"/>
            <a:r>
              <a:rPr lang="fr-FR" dirty="0"/>
              <a:t>...</a:t>
            </a:r>
          </a:p>
          <a:p>
            <a:pPr lvl="4" eaLnBrk="1" latinLnBrk="0" hangingPunct="1"/>
            <a:r>
              <a:rPr lang="fr-FR" dirty="0"/>
              <a:t>…</a:t>
            </a:r>
            <a:endParaRPr kumimoji="0" lang="en-US" dirty="0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F90A34F7-C778-C348-B228-A69406626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544" y="6450070"/>
            <a:ext cx="720000" cy="288032"/>
          </a:xfrm>
          <a:prstGeom prst="rect">
            <a:avLst/>
          </a:prstGeom>
          <a:noFill/>
          <a:ln>
            <a:noFill/>
          </a:ln>
        </p:spPr>
        <p:txBody>
          <a:bodyPr lIns="0" r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243EBAD5-3A4F-CA4F-96F5-9D90B9488EC9}" type="datetime1">
              <a:rPr lang="fr-BE" smtClean="0"/>
              <a:t>17-02-21</a:t>
            </a:fld>
            <a:endParaRPr lang="en-US" dirty="0"/>
          </a:p>
        </p:txBody>
      </p:sp>
      <p:sp>
        <p:nvSpPr>
          <p:cNvPr id="8" name="Espace réservé du pied de page 5">
            <a:extLst>
              <a:ext uri="{FF2B5EF4-FFF2-40B4-BE49-F238E27FC236}">
                <a16:creationId xmlns:a16="http://schemas.microsoft.com/office/drawing/2014/main" id="{D6147682-A69D-5046-B94F-A090C3574A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50070"/>
            <a:ext cx="4572453" cy="288032"/>
          </a:xfrm>
          <a:prstGeom prst="rect">
            <a:avLst/>
          </a:prstGeom>
          <a:noFill/>
          <a:ln>
            <a:noFill/>
          </a:ln>
        </p:spPr>
        <p:txBody>
          <a:bodyPr l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/>
              <a:t>Titre du document</a:t>
            </a:r>
            <a:endParaRPr lang="en-US" dirty="0"/>
          </a:p>
        </p:txBody>
      </p:sp>
      <p:sp>
        <p:nvSpPr>
          <p:cNvPr id="9" name="Espace réservé du numéro de diapositive 4">
            <a:extLst>
              <a:ext uri="{FF2B5EF4-FFF2-40B4-BE49-F238E27FC236}">
                <a16:creationId xmlns:a16="http://schemas.microsoft.com/office/drawing/2014/main" id="{68198E65-6066-694C-BEF2-F7ACD38B03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50102"/>
            <a:ext cx="540000" cy="288000"/>
          </a:xfrm>
          <a:prstGeom prst="rect">
            <a:avLst/>
          </a:prstGeom>
          <a:noFill/>
          <a:ln>
            <a:noFill/>
          </a:ln>
        </p:spPr>
        <p:txBody>
          <a:bodyPr vert="horz" anchor="ctr" anchorCtr="0">
            <a:spAutoFit/>
          </a:bodyPr>
          <a:lstStyle>
            <a:lvl1pPr algn="ctr" eaLnBrk="1" latinLnBrk="0" hangingPunct="1">
              <a:defRPr kumimoji="0"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extLst/>
          </a:lstStyle>
          <a:p>
            <a:fld id="{91974DF9-AD47-4691-BA21-BBFCE3637A9A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4" name="Espace réservé du texte 5">
            <a:extLst>
              <a:ext uri="{FF2B5EF4-FFF2-40B4-BE49-F238E27FC236}">
                <a16:creationId xmlns:a16="http://schemas.microsoft.com/office/drawing/2014/main" id="{4EB9E8FB-5C49-1245-B333-BCE4662F28A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72388" y="1178698"/>
            <a:ext cx="11234670" cy="504001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2800" b="0" i="0">
                <a:solidFill>
                  <a:schemeClr val="accent4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347472" indent="0">
              <a:buNone/>
              <a:defRPr sz="1800"/>
            </a:lvl2pPr>
            <a:lvl3pPr marL="603504" indent="0">
              <a:buNone/>
              <a:defRPr sz="1800"/>
            </a:lvl3pPr>
            <a:lvl4pPr marL="841248" indent="0">
              <a:buNone/>
              <a:defRPr sz="1800"/>
            </a:lvl4pPr>
            <a:lvl5pPr marL="1097280" indent="0">
              <a:buNone/>
              <a:defRPr sz="18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1" name="Espace réservé pour une image  13">
            <a:extLst>
              <a:ext uri="{FF2B5EF4-FFF2-40B4-BE49-F238E27FC236}">
                <a16:creationId xmlns:a16="http://schemas.microsoft.com/office/drawing/2014/main" id="{6DEFCC20-2BE8-AA49-9A73-C45B96BA1F6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845304"/>
            <a:ext cx="12192000" cy="248350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/>
            </a:lvl1pPr>
          </a:lstStyle>
          <a:p>
            <a:r>
              <a:rPr lang="fr-FR"/>
              <a:t>Cliquez sur l'icône pour ajouter une image</a:t>
            </a:r>
            <a:endParaRPr lang="fr-BE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1DAEFD4-771E-AE47-8D9D-2A3B7754443A}"/>
              </a:ext>
            </a:extLst>
          </p:cNvPr>
          <p:cNvSpPr/>
          <p:nvPr userDrawn="1"/>
        </p:nvSpPr>
        <p:spPr>
          <a:xfrm>
            <a:off x="4972" y="327190"/>
            <a:ext cx="12187028" cy="576000"/>
          </a:xfrm>
          <a:prstGeom prst="rect">
            <a:avLst/>
          </a:prstGeom>
          <a:gradFill flip="none" rotWithShape="1">
            <a:gsLst>
              <a:gs pos="0">
                <a:srgbClr val="43516B"/>
              </a:gs>
              <a:gs pos="100000">
                <a:srgbClr val="657BA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l"/>
            <a:endParaRPr lang="fr-FR" sz="3000" dirty="0"/>
          </a:p>
        </p:txBody>
      </p:sp>
      <p:sp>
        <p:nvSpPr>
          <p:cNvPr id="19" name="Titre 1">
            <a:extLst>
              <a:ext uri="{FF2B5EF4-FFF2-40B4-BE49-F238E27FC236}">
                <a16:creationId xmlns:a16="http://schemas.microsoft.com/office/drawing/2014/main" id="{294DA8E0-56DC-A544-91D0-7C391B052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944" y="372550"/>
            <a:ext cx="7538491" cy="48984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wrap="square" lIns="91440" bIns="46800" anchor="ctr">
            <a:noAutofit/>
          </a:bodyPr>
          <a:lstStyle>
            <a:lvl1pPr algn="l">
              <a:buNone/>
              <a:defRPr sz="3600" b="0" cap="none" baseline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extLst/>
          </a:lstStyle>
          <a:p>
            <a:r>
              <a:rPr kumimoji="0" lang="fr-FR" dirty="0"/>
              <a:t>Modifiez le style du titre</a:t>
            </a:r>
            <a:endParaRPr kumimoji="0" lang="en-US" dirty="0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9FB12DCA-D02F-5243-AA84-1BC59C30BB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19" y="188950"/>
            <a:ext cx="1884954" cy="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855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>
            <a:extLst>
              <a:ext uri="{FF2B5EF4-FFF2-40B4-BE49-F238E27FC236}">
                <a16:creationId xmlns:a16="http://schemas.microsoft.com/office/drawing/2014/main" id="{BDD5C4F4-D6FC-8E41-8809-346AC7922AF2}"/>
              </a:ext>
            </a:extLst>
          </p:cNvPr>
          <p:cNvSpPr/>
          <p:nvPr userDrawn="1"/>
        </p:nvSpPr>
        <p:spPr>
          <a:xfrm>
            <a:off x="4972" y="1470031"/>
            <a:ext cx="12187028" cy="4428000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l"/>
            <a:endParaRPr lang="fr-FR" sz="3000" dirty="0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6A2963F3-B4F8-D44A-9F57-AAACB37CC977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2399211" y="1757550"/>
            <a:ext cx="7393575" cy="3800104"/>
          </a:xfrm>
          <a:custGeom>
            <a:avLst/>
            <a:gdLst>
              <a:gd name="connsiteX0" fmla="*/ 0 w 8194036"/>
              <a:gd name="connsiteY0" fmla="*/ 68373 h 1746000"/>
              <a:gd name="connsiteX1" fmla="*/ 68373 w 8194036"/>
              <a:gd name="connsiteY1" fmla="*/ 0 h 1746000"/>
              <a:gd name="connsiteX2" fmla="*/ 8125663 w 8194036"/>
              <a:gd name="connsiteY2" fmla="*/ 0 h 1746000"/>
              <a:gd name="connsiteX3" fmla="*/ 8194036 w 8194036"/>
              <a:gd name="connsiteY3" fmla="*/ 68373 h 1746000"/>
              <a:gd name="connsiteX4" fmla="*/ 8194036 w 8194036"/>
              <a:gd name="connsiteY4" fmla="*/ 1677627 h 1746000"/>
              <a:gd name="connsiteX5" fmla="*/ 8125663 w 8194036"/>
              <a:gd name="connsiteY5" fmla="*/ 1746000 h 1746000"/>
              <a:gd name="connsiteX6" fmla="*/ 68373 w 8194036"/>
              <a:gd name="connsiteY6" fmla="*/ 1746000 h 1746000"/>
              <a:gd name="connsiteX7" fmla="*/ 0 w 8194036"/>
              <a:gd name="connsiteY7" fmla="*/ 1677627 h 1746000"/>
              <a:gd name="connsiteX8" fmla="*/ 0 w 8194036"/>
              <a:gd name="connsiteY8" fmla="*/ 68373 h 1746000"/>
              <a:gd name="connsiteX0" fmla="*/ 0 w 8194036"/>
              <a:gd name="connsiteY0" fmla="*/ 144858 h 1822485"/>
              <a:gd name="connsiteX1" fmla="*/ 8125663 w 8194036"/>
              <a:gd name="connsiteY1" fmla="*/ 76485 h 1822485"/>
              <a:gd name="connsiteX2" fmla="*/ 8194036 w 8194036"/>
              <a:gd name="connsiteY2" fmla="*/ 144858 h 1822485"/>
              <a:gd name="connsiteX3" fmla="*/ 8194036 w 8194036"/>
              <a:gd name="connsiteY3" fmla="*/ 1754112 h 1822485"/>
              <a:gd name="connsiteX4" fmla="*/ 8125663 w 8194036"/>
              <a:gd name="connsiteY4" fmla="*/ 1822485 h 1822485"/>
              <a:gd name="connsiteX5" fmla="*/ 68373 w 8194036"/>
              <a:gd name="connsiteY5" fmla="*/ 1822485 h 1822485"/>
              <a:gd name="connsiteX6" fmla="*/ 0 w 8194036"/>
              <a:gd name="connsiteY6" fmla="*/ 1754112 h 1822485"/>
              <a:gd name="connsiteX7" fmla="*/ 0 w 8194036"/>
              <a:gd name="connsiteY7" fmla="*/ 144858 h 1822485"/>
              <a:gd name="connsiteX0" fmla="*/ 0 w 8194036"/>
              <a:gd name="connsiteY0" fmla="*/ 0 h 1677627"/>
              <a:gd name="connsiteX1" fmla="*/ 8194036 w 8194036"/>
              <a:gd name="connsiteY1" fmla="*/ 0 h 1677627"/>
              <a:gd name="connsiteX2" fmla="*/ 8194036 w 8194036"/>
              <a:gd name="connsiteY2" fmla="*/ 1609254 h 1677627"/>
              <a:gd name="connsiteX3" fmla="*/ 8125663 w 8194036"/>
              <a:gd name="connsiteY3" fmla="*/ 1677627 h 1677627"/>
              <a:gd name="connsiteX4" fmla="*/ 68373 w 8194036"/>
              <a:gd name="connsiteY4" fmla="*/ 1677627 h 1677627"/>
              <a:gd name="connsiteX5" fmla="*/ 0 w 8194036"/>
              <a:gd name="connsiteY5" fmla="*/ 1609254 h 1677627"/>
              <a:gd name="connsiteX6" fmla="*/ 0 w 8194036"/>
              <a:gd name="connsiteY6" fmla="*/ 0 h 1677627"/>
              <a:gd name="connsiteX0" fmla="*/ 0 w 8194036"/>
              <a:gd name="connsiteY0" fmla="*/ 0 h 1677627"/>
              <a:gd name="connsiteX1" fmla="*/ 8194036 w 8194036"/>
              <a:gd name="connsiteY1" fmla="*/ 0 h 1677627"/>
              <a:gd name="connsiteX2" fmla="*/ 8194036 w 8194036"/>
              <a:gd name="connsiteY2" fmla="*/ 1609254 h 1677627"/>
              <a:gd name="connsiteX3" fmla="*/ 8125663 w 8194036"/>
              <a:gd name="connsiteY3" fmla="*/ 1677627 h 1677627"/>
              <a:gd name="connsiteX4" fmla="*/ 68373 w 8194036"/>
              <a:gd name="connsiteY4" fmla="*/ 1677627 h 1677627"/>
              <a:gd name="connsiteX5" fmla="*/ 0 w 8194036"/>
              <a:gd name="connsiteY5" fmla="*/ 1609254 h 1677627"/>
              <a:gd name="connsiteX6" fmla="*/ 0 w 8194036"/>
              <a:gd name="connsiteY6" fmla="*/ 0 h 1677627"/>
              <a:gd name="connsiteX0" fmla="*/ 0 w 8194036"/>
              <a:gd name="connsiteY0" fmla="*/ 119204 h 1796831"/>
              <a:gd name="connsiteX1" fmla="*/ 8194036 w 8194036"/>
              <a:gd name="connsiteY1" fmla="*/ 119204 h 1796831"/>
              <a:gd name="connsiteX2" fmla="*/ 8194036 w 8194036"/>
              <a:gd name="connsiteY2" fmla="*/ 1728458 h 1796831"/>
              <a:gd name="connsiteX3" fmla="*/ 8125663 w 8194036"/>
              <a:gd name="connsiteY3" fmla="*/ 1796831 h 1796831"/>
              <a:gd name="connsiteX4" fmla="*/ 68373 w 8194036"/>
              <a:gd name="connsiteY4" fmla="*/ 1796831 h 1796831"/>
              <a:gd name="connsiteX5" fmla="*/ 0 w 8194036"/>
              <a:gd name="connsiteY5" fmla="*/ 1728458 h 1796831"/>
              <a:gd name="connsiteX6" fmla="*/ 0 w 8194036"/>
              <a:gd name="connsiteY6" fmla="*/ 119204 h 1796831"/>
              <a:gd name="connsiteX0" fmla="*/ 0 w 8194036"/>
              <a:gd name="connsiteY0" fmla="*/ 0 h 1677627"/>
              <a:gd name="connsiteX1" fmla="*/ 8194036 w 8194036"/>
              <a:gd name="connsiteY1" fmla="*/ 0 h 1677627"/>
              <a:gd name="connsiteX2" fmla="*/ 8194036 w 8194036"/>
              <a:gd name="connsiteY2" fmla="*/ 1609254 h 1677627"/>
              <a:gd name="connsiteX3" fmla="*/ 8125663 w 8194036"/>
              <a:gd name="connsiteY3" fmla="*/ 1677627 h 1677627"/>
              <a:gd name="connsiteX4" fmla="*/ 68373 w 8194036"/>
              <a:gd name="connsiteY4" fmla="*/ 1677627 h 1677627"/>
              <a:gd name="connsiteX5" fmla="*/ 0 w 8194036"/>
              <a:gd name="connsiteY5" fmla="*/ 1609254 h 1677627"/>
              <a:gd name="connsiteX6" fmla="*/ 0 w 8194036"/>
              <a:gd name="connsiteY6" fmla="*/ 0 h 1677627"/>
              <a:gd name="connsiteX0" fmla="*/ 0 w 8194036"/>
              <a:gd name="connsiteY0" fmla="*/ 0 h 1677627"/>
              <a:gd name="connsiteX1" fmla="*/ 8194036 w 8194036"/>
              <a:gd name="connsiteY1" fmla="*/ 0 h 1677627"/>
              <a:gd name="connsiteX2" fmla="*/ 8194036 w 8194036"/>
              <a:gd name="connsiteY2" fmla="*/ 1609254 h 1677627"/>
              <a:gd name="connsiteX3" fmla="*/ 8125663 w 8194036"/>
              <a:gd name="connsiteY3" fmla="*/ 1677627 h 1677627"/>
              <a:gd name="connsiteX4" fmla="*/ 0 w 8194036"/>
              <a:gd name="connsiteY4" fmla="*/ 1609254 h 1677627"/>
              <a:gd name="connsiteX5" fmla="*/ 0 w 8194036"/>
              <a:gd name="connsiteY5" fmla="*/ 0 h 1677627"/>
              <a:gd name="connsiteX0" fmla="*/ 0 w 8194036"/>
              <a:gd name="connsiteY0" fmla="*/ 0 h 1609254"/>
              <a:gd name="connsiteX1" fmla="*/ 8194036 w 8194036"/>
              <a:gd name="connsiteY1" fmla="*/ 0 h 1609254"/>
              <a:gd name="connsiteX2" fmla="*/ 8194036 w 8194036"/>
              <a:gd name="connsiteY2" fmla="*/ 1609254 h 1609254"/>
              <a:gd name="connsiteX3" fmla="*/ 0 w 8194036"/>
              <a:gd name="connsiteY3" fmla="*/ 1609254 h 1609254"/>
              <a:gd name="connsiteX4" fmla="*/ 0 w 8194036"/>
              <a:gd name="connsiteY4" fmla="*/ 0 h 1609254"/>
              <a:gd name="connsiteX0" fmla="*/ 0 w 8194036"/>
              <a:gd name="connsiteY0" fmla="*/ 0 h 1734473"/>
              <a:gd name="connsiteX1" fmla="*/ 8194036 w 8194036"/>
              <a:gd name="connsiteY1" fmla="*/ 0 h 1734473"/>
              <a:gd name="connsiteX2" fmla="*/ 8194036 w 8194036"/>
              <a:gd name="connsiteY2" fmla="*/ 1609254 h 1734473"/>
              <a:gd name="connsiteX3" fmla="*/ 0 w 8194036"/>
              <a:gd name="connsiteY3" fmla="*/ 1609254 h 1734473"/>
              <a:gd name="connsiteX4" fmla="*/ 0 w 8194036"/>
              <a:gd name="connsiteY4" fmla="*/ 0 h 1734473"/>
              <a:gd name="connsiteX0" fmla="*/ 0 w 8194036"/>
              <a:gd name="connsiteY0" fmla="*/ 0 h 1609254"/>
              <a:gd name="connsiteX1" fmla="*/ 8194036 w 8194036"/>
              <a:gd name="connsiteY1" fmla="*/ 0 h 1609254"/>
              <a:gd name="connsiteX2" fmla="*/ 8194036 w 8194036"/>
              <a:gd name="connsiteY2" fmla="*/ 1609254 h 1609254"/>
              <a:gd name="connsiteX3" fmla="*/ 0 w 8194036"/>
              <a:gd name="connsiteY3" fmla="*/ 1609254 h 1609254"/>
              <a:gd name="connsiteX4" fmla="*/ 0 w 8194036"/>
              <a:gd name="connsiteY4" fmla="*/ 0 h 1609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4036" h="1609254">
                <a:moveTo>
                  <a:pt x="0" y="0"/>
                </a:moveTo>
                <a:lnTo>
                  <a:pt x="8194036" y="0"/>
                </a:lnTo>
                <a:lnTo>
                  <a:pt x="8194036" y="1609254"/>
                </a:lnTo>
                <a:lnTo>
                  <a:pt x="0" y="1609254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>
            <a:noAutofit/>
          </a:bodyPr>
          <a:lstStyle>
            <a:lvl1pPr marL="269875" indent="-269875" algn="l" eaLnBrk="1" latinLnBrk="0" hangingPunct="1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tabLst/>
              <a:defRPr sz="2800">
                <a:solidFill>
                  <a:schemeClr val="accent5"/>
                </a:solidFill>
              </a:defRPr>
            </a:lvl1pPr>
            <a:lvl2pPr marL="587375" indent="-241300" algn="l" eaLnBrk="1" latinLnBrk="0" hangingPunct="1">
              <a:buClr>
                <a:schemeClr val="accent3"/>
              </a:buClr>
              <a:buFont typeface="Arial" panose="020B0604020202020204" pitchFamily="34" charset="0"/>
              <a:buChar char="•"/>
              <a:tabLst/>
              <a:defRPr sz="2400">
                <a:solidFill>
                  <a:schemeClr val="accent5"/>
                </a:solidFill>
              </a:defRPr>
            </a:lvl2pPr>
            <a:lvl3pPr marL="811213" indent="-207963" algn="l" eaLnBrk="1" latinLnBrk="0" hangingPunct="1">
              <a:buClr>
                <a:schemeClr val="accent2"/>
              </a:buClr>
              <a:buFont typeface="Arial" panose="020B0604020202020204" pitchFamily="34" charset="0"/>
              <a:buChar char="•"/>
              <a:tabLst/>
              <a:defRPr sz="2000">
                <a:solidFill>
                  <a:schemeClr val="accent5"/>
                </a:solidFill>
              </a:defRPr>
            </a:lvl3pPr>
            <a:lvl4pPr marL="1022350" indent="-182563" algn="l" eaLnBrk="1" latinLnBrk="0" hangingPunct="1"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accent5"/>
                </a:solidFill>
              </a:defRPr>
            </a:lvl4pPr>
            <a:lvl5pPr marL="1246188" indent="-149225" algn="l" eaLnBrk="1" latinLnBrk="0" hangingPunct="1">
              <a:buClr>
                <a:schemeClr val="accent5"/>
              </a:buClr>
              <a:buFont typeface="Arial" panose="020B0604020202020204" pitchFamily="34" charset="0"/>
              <a:buChar char="•"/>
              <a:tabLst/>
              <a:defRPr sz="1600">
                <a:solidFill>
                  <a:schemeClr val="accent5"/>
                </a:solidFill>
              </a:defRPr>
            </a:lvl5pPr>
            <a:extLst/>
          </a:lstStyle>
          <a:p>
            <a:pPr lvl="0" eaLnBrk="1" latinLnBrk="0" hangingPunct="1"/>
            <a:r>
              <a:rPr lang="fr-FR" dirty="0"/>
              <a:t>Sommaire</a:t>
            </a:r>
          </a:p>
          <a:p>
            <a:pPr lvl="1" eaLnBrk="1" latinLnBrk="0" hangingPunct="1"/>
            <a:r>
              <a:rPr lang="fr-FR" dirty="0"/>
              <a:t>…</a:t>
            </a:r>
          </a:p>
          <a:p>
            <a:pPr lvl="2" eaLnBrk="1" latinLnBrk="0" hangingPunct="1"/>
            <a:r>
              <a:rPr lang="fr-FR" dirty="0"/>
              <a:t>…</a:t>
            </a:r>
          </a:p>
          <a:p>
            <a:pPr lvl="3" eaLnBrk="1" latinLnBrk="0" hangingPunct="1"/>
            <a:r>
              <a:rPr lang="fr-FR" dirty="0"/>
              <a:t>...</a:t>
            </a:r>
          </a:p>
          <a:p>
            <a:pPr lvl="4" eaLnBrk="1" latinLnBrk="0" hangingPunct="1"/>
            <a:r>
              <a:rPr lang="fr-FR" dirty="0"/>
              <a:t>…</a:t>
            </a:r>
            <a:endParaRPr kumimoji="0" lang="en-US" dirty="0"/>
          </a:p>
        </p:txBody>
      </p:sp>
      <p:pic>
        <p:nvPicPr>
          <p:cNvPr id="27" name="Image 26">
            <a:extLst>
              <a:ext uri="{FF2B5EF4-FFF2-40B4-BE49-F238E27FC236}">
                <a16:creationId xmlns:a16="http://schemas.microsoft.com/office/drawing/2014/main" id="{304B5677-8938-2B4D-A8B2-1BA15A4B6B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3892" y="6296448"/>
            <a:ext cx="284214" cy="540000"/>
          </a:xfrm>
          <a:prstGeom prst="rect">
            <a:avLst/>
          </a:prstGeom>
        </p:spPr>
      </p:pic>
      <p:sp>
        <p:nvSpPr>
          <p:cNvPr id="30" name="Ellipse 29">
            <a:extLst>
              <a:ext uri="{FF2B5EF4-FFF2-40B4-BE49-F238E27FC236}">
                <a16:creationId xmlns:a16="http://schemas.microsoft.com/office/drawing/2014/main" id="{1878F742-965B-1D49-8E59-C138B132D46F}"/>
              </a:ext>
            </a:extLst>
          </p:cNvPr>
          <p:cNvSpPr>
            <a:spLocks noChangeAspect="1"/>
          </p:cNvSpPr>
          <p:nvPr userDrawn="1"/>
        </p:nvSpPr>
        <p:spPr>
          <a:xfrm>
            <a:off x="8379096" y="6567420"/>
            <a:ext cx="72000" cy="72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l"/>
            <a:endParaRPr lang="fr-FR" sz="3000" dirty="0"/>
          </a:p>
        </p:txBody>
      </p:sp>
      <p:sp>
        <p:nvSpPr>
          <p:cNvPr id="34" name="Espace réservé de la date 3">
            <a:extLst>
              <a:ext uri="{FF2B5EF4-FFF2-40B4-BE49-F238E27FC236}">
                <a16:creationId xmlns:a16="http://schemas.microsoft.com/office/drawing/2014/main" id="{418E5B5D-E7A9-8F4A-817E-2223C1DA92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544" y="6450070"/>
            <a:ext cx="720000" cy="288032"/>
          </a:xfrm>
          <a:prstGeom prst="rect">
            <a:avLst/>
          </a:prstGeom>
          <a:noFill/>
          <a:ln>
            <a:noFill/>
          </a:ln>
        </p:spPr>
        <p:txBody>
          <a:bodyPr lIns="0" r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BC9C55F5-49B4-D749-A02B-FEA8292583B5}" type="datetime1">
              <a:rPr lang="fr-BE" smtClean="0"/>
              <a:t>17-02-21</a:t>
            </a:fld>
            <a:endParaRPr lang="en-US" dirty="0"/>
          </a:p>
        </p:txBody>
      </p:sp>
      <p:sp>
        <p:nvSpPr>
          <p:cNvPr id="35" name="Espace réservé du pied de page 5">
            <a:extLst>
              <a:ext uri="{FF2B5EF4-FFF2-40B4-BE49-F238E27FC236}">
                <a16:creationId xmlns:a16="http://schemas.microsoft.com/office/drawing/2014/main" id="{A48BDC20-2142-4B48-B23F-E2D01FF719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50070"/>
            <a:ext cx="4572453" cy="288032"/>
          </a:xfrm>
          <a:prstGeom prst="rect">
            <a:avLst/>
          </a:prstGeom>
          <a:noFill/>
          <a:ln>
            <a:noFill/>
          </a:ln>
        </p:spPr>
        <p:txBody>
          <a:bodyPr l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/>
              <a:t>Titre du document</a:t>
            </a:r>
            <a:endParaRPr lang="en-US" dirty="0"/>
          </a:p>
        </p:txBody>
      </p:sp>
      <p:sp>
        <p:nvSpPr>
          <p:cNvPr id="36" name="Espace réservé du numéro de diapositive 4">
            <a:extLst>
              <a:ext uri="{FF2B5EF4-FFF2-40B4-BE49-F238E27FC236}">
                <a16:creationId xmlns:a16="http://schemas.microsoft.com/office/drawing/2014/main" id="{1DA07BD5-4876-DD46-A377-4F5CE44656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50102"/>
            <a:ext cx="540000" cy="288000"/>
          </a:xfrm>
          <a:prstGeom prst="rect">
            <a:avLst/>
          </a:prstGeom>
          <a:noFill/>
          <a:ln>
            <a:noFill/>
          </a:ln>
        </p:spPr>
        <p:txBody>
          <a:bodyPr vert="horz" anchor="ctr" anchorCtr="0">
            <a:spAutoFit/>
          </a:bodyPr>
          <a:lstStyle>
            <a:lvl1pPr algn="ctr" eaLnBrk="1" latinLnBrk="0" hangingPunct="1">
              <a:defRPr kumimoji="0"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extLst/>
          </a:lstStyle>
          <a:p>
            <a:fld id="{91974DF9-AD47-4691-BA21-BBFCE3637A9A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30E74CE-32E3-0342-989D-91B0A10066C6}"/>
              </a:ext>
            </a:extLst>
          </p:cNvPr>
          <p:cNvSpPr/>
          <p:nvPr userDrawn="1"/>
        </p:nvSpPr>
        <p:spPr>
          <a:xfrm>
            <a:off x="4972" y="327190"/>
            <a:ext cx="12187028" cy="576000"/>
          </a:xfrm>
          <a:prstGeom prst="rect">
            <a:avLst/>
          </a:prstGeom>
          <a:gradFill flip="none" rotWithShape="1">
            <a:gsLst>
              <a:gs pos="0">
                <a:srgbClr val="43516B"/>
              </a:gs>
              <a:gs pos="100000">
                <a:srgbClr val="657BA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l"/>
            <a:endParaRPr lang="fr-FR" sz="3000" dirty="0"/>
          </a:p>
        </p:txBody>
      </p:sp>
      <p:sp>
        <p:nvSpPr>
          <p:cNvPr id="38" name="Titre 1">
            <a:extLst>
              <a:ext uri="{FF2B5EF4-FFF2-40B4-BE49-F238E27FC236}">
                <a16:creationId xmlns:a16="http://schemas.microsoft.com/office/drawing/2014/main" id="{6118EA11-C28B-7445-A304-04CA5D13F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944" y="372550"/>
            <a:ext cx="7538491" cy="48984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wrap="square" lIns="91440" bIns="46800" anchor="ctr">
            <a:noAutofit/>
          </a:bodyPr>
          <a:lstStyle>
            <a:lvl1pPr algn="l">
              <a:buNone/>
              <a:defRPr sz="3600" b="0" cap="none" baseline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extLst/>
          </a:lstStyle>
          <a:p>
            <a:r>
              <a:rPr kumimoji="0" lang="fr-FR" dirty="0"/>
              <a:t>Modifiez le style du titre</a:t>
            </a:r>
            <a:endParaRPr kumimoji="0" lang="en-US" dirty="0"/>
          </a:p>
        </p:txBody>
      </p:sp>
      <p:pic>
        <p:nvPicPr>
          <p:cNvPr id="39" name="Image 38">
            <a:extLst>
              <a:ext uri="{FF2B5EF4-FFF2-40B4-BE49-F238E27FC236}">
                <a16:creationId xmlns:a16="http://schemas.microsoft.com/office/drawing/2014/main" id="{14E3E9B0-04D6-A04F-867F-D7A2E086297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19" y="188950"/>
            <a:ext cx="1884954" cy="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945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141DB204-B3B4-944E-87E6-E2BC35AE6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1399" y="2216727"/>
            <a:ext cx="8189202" cy="779456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wrap="square" lIns="91440" bIns="46800" anchor="b">
            <a:noAutofit/>
          </a:bodyPr>
          <a:lstStyle>
            <a:lvl1pPr algn="ctr">
              <a:buNone/>
              <a:defRPr sz="4000" b="0" i="0" cap="none" baseline="0">
                <a:solidFill>
                  <a:srgbClr val="43516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extLst/>
          </a:lstStyle>
          <a:p>
            <a:r>
              <a:rPr lang="fr-FR" dirty="0">
                <a:solidFill>
                  <a:schemeClr val="accent3"/>
                </a:solidFill>
              </a:rPr>
              <a:t>Modifiez le style du titre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AAC74D35-FEA5-0E45-A9A4-9384D68E853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01399" y="3067433"/>
            <a:ext cx="8189202" cy="5048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="0" i="0">
                <a:solidFill>
                  <a:schemeClr val="accent4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fr-FR" dirty="0"/>
              <a:t>Modifier les styles du texte du masque</a:t>
            </a:r>
          </a:p>
        </p:txBody>
      </p:sp>
      <p:cxnSp>
        <p:nvCxnSpPr>
          <p:cNvPr id="8" name="Straight Connector 25">
            <a:extLst>
              <a:ext uri="{FF2B5EF4-FFF2-40B4-BE49-F238E27FC236}">
                <a16:creationId xmlns:a16="http://schemas.microsoft.com/office/drawing/2014/main" id="{AFEDDD8B-A412-8040-AB6C-EE2CF9F197DA}"/>
              </a:ext>
            </a:extLst>
          </p:cNvPr>
          <p:cNvCxnSpPr/>
          <p:nvPr userDrawn="1"/>
        </p:nvCxnSpPr>
        <p:spPr>
          <a:xfrm rot="5400000">
            <a:off x="6096000" y="3037521"/>
            <a:ext cx="0" cy="1313401"/>
          </a:xfrm>
          <a:prstGeom prst="line">
            <a:avLst/>
          </a:prstGeom>
          <a:ln w="38100" cmpd="sng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e la date 3">
            <a:extLst>
              <a:ext uri="{FF2B5EF4-FFF2-40B4-BE49-F238E27FC236}">
                <a16:creationId xmlns:a16="http://schemas.microsoft.com/office/drawing/2014/main" id="{ACB9BD8C-78E8-A04B-86FF-246D3DFFC9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544" y="6450070"/>
            <a:ext cx="720000" cy="288032"/>
          </a:xfrm>
          <a:prstGeom prst="rect">
            <a:avLst/>
          </a:prstGeom>
          <a:noFill/>
          <a:ln>
            <a:noFill/>
          </a:ln>
        </p:spPr>
        <p:txBody>
          <a:bodyPr lIns="0" r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2591359A-0737-5B47-B3AC-5AA3DB0DD1CC}" type="datetime1">
              <a:rPr lang="fr-BE" smtClean="0"/>
              <a:t>17-02-21</a:t>
            </a:fld>
            <a:endParaRPr lang="en-US" dirty="0"/>
          </a:p>
        </p:txBody>
      </p:sp>
      <p:sp>
        <p:nvSpPr>
          <p:cNvPr id="17" name="Espace réservé du pied de page 5">
            <a:extLst>
              <a:ext uri="{FF2B5EF4-FFF2-40B4-BE49-F238E27FC236}">
                <a16:creationId xmlns:a16="http://schemas.microsoft.com/office/drawing/2014/main" id="{69A68D96-E21E-2A4A-AE35-875724DA3C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50070"/>
            <a:ext cx="4572453" cy="288032"/>
          </a:xfrm>
          <a:prstGeom prst="rect">
            <a:avLst/>
          </a:prstGeom>
          <a:noFill/>
          <a:ln>
            <a:noFill/>
          </a:ln>
        </p:spPr>
        <p:txBody>
          <a:bodyPr l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/>
              <a:t>Titre du document</a:t>
            </a:r>
            <a:endParaRPr lang="en-US" dirty="0"/>
          </a:p>
        </p:txBody>
      </p:sp>
      <p:sp>
        <p:nvSpPr>
          <p:cNvPr id="18" name="Espace réservé du numéro de diapositive 4">
            <a:extLst>
              <a:ext uri="{FF2B5EF4-FFF2-40B4-BE49-F238E27FC236}">
                <a16:creationId xmlns:a16="http://schemas.microsoft.com/office/drawing/2014/main" id="{B74C1397-B504-D041-AE04-FF44DF9498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50102"/>
            <a:ext cx="540000" cy="288000"/>
          </a:xfrm>
          <a:prstGeom prst="rect">
            <a:avLst/>
          </a:prstGeom>
          <a:noFill/>
          <a:ln>
            <a:noFill/>
          </a:ln>
        </p:spPr>
        <p:txBody>
          <a:bodyPr vert="horz" anchor="ctr" anchorCtr="0">
            <a:spAutoFit/>
          </a:bodyPr>
          <a:lstStyle>
            <a:lvl1pPr algn="ctr" eaLnBrk="1" latinLnBrk="0" hangingPunct="1">
              <a:defRPr kumimoji="0"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extLst/>
          </a:lstStyle>
          <a:p>
            <a:fld id="{91974DF9-AD47-4691-BA21-BBFCE3637A9A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475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+ pied d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e la date 3">
            <a:extLst>
              <a:ext uri="{FF2B5EF4-FFF2-40B4-BE49-F238E27FC236}">
                <a16:creationId xmlns:a16="http://schemas.microsoft.com/office/drawing/2014/main" id="{3A611469-D96A-FB4A-B775-321BA198CA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544" y="6450070"/>
            <a:ext cx="720000" cy="288032"/>
          </a:xfrm>
          <a:prstGeom prst="rect">
            <a:avLst/>
          </a:prstGeom>
          <a:noFill/>
          <a:ln>
            <a:noFill/>
          </a:ln>
        </p:spPr>
        <p:txBody>
          <a:bodyPr lIns="0" r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9A5EF213-5062-6840-AA92-EDDED6335914}" type="datetime1">
              <a:rPr lang="fr-BE" smtClean="0"/>
              <a:t>17-02-21</a:t>
            </a:fld>
            <a:endParaRPr lang="en-US" dirty="0"/>
          </a:p>
        </p:txBody>
      </p:sp>
      <p:sp>
        <p:nvSpPr>
          <p:cNvPr id="16" name="Espace réservé du pied de page 5">
            <a:extLst>
              <a:ext uri="{FF2B5EF4-FFF2-40B4-BE49-F238E27FC236}">
                <a16:creationId xmlns:a16="http://schemas.microsoft.com/office/drawing/2014/main" id="{88B1EB0F-8FCE-3345-8854-D0A70DB54C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50070"/>
            <a:ext cx="4572453" cy="288032"/>
          </a:xfrm>
          <a:prstGeom prst="rect">
            <a:avLst/>
          </a:prstGeom>
          <a:noFill/>
          <a:ln>
            <a:noFill/>
          </a:ln>
        </p:spPr>
        <p:txBody>
          <a:bodyPr l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/>
              <a:t>Titre du document</a:t>
            </a:r>
            <a:endParaRPr lang="en-US" dirty="0"/>
          </a:p>
        </p:txBody>
      </p:sp>
      <p:sp>
        <p:nvSpPr>
          <p:cNvPr id="17" name="Espace réservé du numéro de diapositive 4">
            <a:extLst>
              <a:ext uri="{FF2B5EF4-FFF2-40B4-BE49-F238E27FC236}">
                <a16:creationId xmlns:a16="http://schemas.microsoft.com/office/drawing/2014/main" id="{157BA66A-D19F-924D-8F91-F6EBBD8ACC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50102"/>
            <a:ext cx="540000" cy="288000"/>
          </a:xfrm>
          <a:prstGeom prst="rect">
            <a:avLst/>
          </a:prstGeom>
          <a:noFill/>
          <a:ln>
            <a:noFill/>
          </a:ln>
        </p:spPr>
        <p:txBody>
          <a:bodyPr vert="horz" anchor="ctr" anchorCtr="0">
            <a:spAutoFit/>
          </a:bodyPr>
          <a:lstStyle>
            <a:lvl1pPr algn="ctr" eaLnBrk="1" latinLnBrk="0" hangingPunct="1">
              <a:defRPr kumimoji="0"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extLst/>
          </a:lstStyle>
          <a:p>
            <a:fld id="{91974DF9-AD47-4691-BA21-BBFCE3637A9A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6E3C25E-6378-D845-8E98-DD79C4CD8199}"/>
              </a:ext>
            </a:extLst>
          </p:cNvPr>
          <p:cNvSpPr/>
          <p:nvPr userDrawn="1"/>
        </p:nvSpPr>
        <p:spPr>
          <a:xfrm>
            <a:off x="4972" y="327190"/>
            <a:ext cx="12187028" cy="576000"/>
          </a:xfrm>
          <a:prstGeom prst="rect">
            <a:avLst/>
          </a:prstGeom>
          <a:gradFill flip="none" rotWithShape="1">
            <a:gsLst>
              <a:gs pos="0">
                <a:srgbClr val="43516B"/>
              </a:gs>
              <a:gs pos="100000">
                <a:srgbClr val="657BA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l"/>
            <a:endParaRPr lang="fr-FR" sz="3000" dirty="0"/>
          </a:p>
        </p:txBody>
      </p:sp>
      <p:sp>
        <p:nvSpPr>
          <p:cNvPr id="23" name="Titre 1">
            <a:extLst>
              <a:ext uri="{FF2B5EF4-FFF2-40B4-BE49-F238E27FC236}">
                <a16:creationId xmlns:a16="http://schemas.microsoft.com/office/drawing/2014/main" id="{040F75E7-F1EC-844D-9170-04B7AA077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944" y="372550"/>
            <a:ext cx="7538491" cy="48984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wrap="square" lIns="91440" bIns="46800" anchor="ctr">
            <a:noAutofit/>
          </a:bodyPr>
          <a:lstStyle>
            <a:lvl1pPr algn="l">
              <a:buNone/>
              <a:defRPr sz="3600" b="0" cap="none" baseline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extLst/>
          </a:lstStyle>
          <a:p>
            <a:r>
              <a:rPr kumimoji="0" lang="fr-FR" dirty="0"/>
              <a:t>Modifiez le style du titre</a:t>
            </a:r>
            <a:endParaRPr kumimoji="0" lang="en-US" dirty="0"/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AB4607B1-8883-8C45-9D4F-CEEC886EDA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19" y="188950"/>
            <a:ext cx="1884954" cy="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068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96E3C25E-6378-D845-8E98-DD79C4CD8199}"/>
              </a:ext>
            </a:extLst>
          </p:cNvPr>
          <p:cNvSpPr/>
          <p:nvPr userDrawn="1"/>
        </p:nvSpPr>
        <p:spPr>
          <a:xfrm>
            <a:off x="4972" y="327190"/>
            <a:ext cx="12187028" cy="576000"/>
          </a:xfrm>
          <a:prstGeom prst="rect">
            <a:avLst/>
          </a:prstGeom>
          <a:gradFill flip="none" rotWithShape="1">
            <a:gsLst>
              <a:gs pos="0">
                <a:srgbClr val="43516B"/>
              </a:gs>
              <a:gs pos="100000">
                <a:srgbClr val="657BA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l"/>
            <a:endParaRPr lang="fr-FR" sz="3000" dirty="0"/>
          </a:p>
        </p:txBody>
      </p:sp>
      <p:sp>
        <p:nvSpPr>
          <p:cNvPr id="23" name="Titre 1">
            <a:extLst>
              <a:ext uri="{FF2B5EF4-FFF2-40B4-BE49-F238E27FC236}">
                <a16:creationId xmlns:a16="http://schemas.microsoft.com/office/drawing/2014/main" id="{040F75E7-F1EC-844D-9170-04B7AA077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944" y="372550"/>
            <a:ext cx="7538491" cy="48984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wrap="square" lIns="91440" bIns="46800" anchor="ctr">
            <a:noAutofit/>
          </a:bodyPr>
          <a:lstStyle>
            <a:lvl1pPr algn="l">
              <a:buNone/>
              <a:defRPr sz="3600" b="0" cap="none" baseline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extLst/>
          </a:lstStyle>
          <a:p>
            <a:r>
              <a:rPr kumimoji="0" lang="fr-FR" dirty="0"/>
              <a:t>Modifiez le style du titre</a:t>
            </a:r>
            <a:endParaRPr kumimoji="0" lang="en-US" dirty="0"/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AB4607B1-8883-8C45-9D4F-CEEC886EDA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19" y="188950"/>
            <a:ext cx="1884954" cy="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476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D7260353-DDFB-594E-81E8-FDB95EB421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544" y="6450070"/>
            <a:ext cx="720000" cy="288032"/>
          </a:xfrm>
          <a:prstGeom prst="rect">
            <a:avLst/>
          </a:prstGeom>
          <a:noFill/>
          <a:ln>
            <a:noFill/>
          </a:ln>
        </p:spPr>
        <p:txBody>
          <a:bodyPr lIns="0" r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33B1231E-D193-F948-915A-F8BED0F95E35}" type="datetime1">
              <a:rPr lang="fr-BE" smtClean="0"/>
              <a:t>17-02-21</a:t>
            </a:fld>
            <a:endParaRPr lang="en-US" dirty="0"/>
          </a:p>
        </p:txBody>
      </p:sp>
      <p:sp>
        <p:nvSpPr>
          <p:cNvPr id="14" name="Espace réservé du pied de page 5">
            <a:extLst>
              <a:ext uri="{FF2B5EF4-FFF2-40B4-BE49-F238E27FC236}">
                <a16:creationId xmlns:a16="http://schemas.microsoft.com/office/drawing/2014/main" id="{8D3D067D-2C80-8F49-AF6C-3A0929BA97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50070"/>
            <a:ext cx="4572453" cy="288032"/>
          </a:xfrm>
          <a:prstGeom prst="rect">
            <a:avLst/>
          </a:prstGeom>
          <a:noFill/>
          <a:ln>
            <a:noFill/>
          </a:ln>
        </p:spPr>
        <p:txBody>
          <a:bodyPr l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/>
              <a:t>Titre du document</a:t>
            </a:r>
            <a:endParaRPr lang="en-US" dirty="0"/>
          </a:p>
        </p:txBody>
      </p:sp>
      <p:sp>
        <p:nvSpPr>
          <p:cNvPr id="15" name="Espace réservé du numéro de diapositive 4">
            <a:extLst>
              <a:ext uri="{FF2B5EF4-FFF2-40B4-BE49-F238E27FC236}">
                <a16:creationId xmlns:a16="http://schemas.microsoft.com/office/drawing/2014/main" id="{0BC72876-A39D-2B4B-BCCF-131703B6F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50102"/>
            <a:ext cx="540000" cy="288000"/>
          </a:xfrm>
          <a:prstGeom prst="rect">
            <a:avLst/>
          </a:prstGeom>
          <a:noFill/>
          <a:ln>
            <a:noFill/>
          </a:ln>
        </p:spPr>
        <p:txBody>
          <a:bodyPr vert="horz" anchor="ctr" anchorCtr="0">
            <a:spAutoFit/>
          </a:bodyPr>
          <a:lstStyle>
            <a:lvl1pPr algn="ctr" eaLnBrk="1" latinLnBrk="0" hangingPunct="1">
              <a:defRPr kumimoji="0"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extLst/>
          </a:lstStyle>
          <a:p>
            <a:fld id="{91974DF9-AD47-4691-BA21-BBFCE3637A9A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44718307-E268-6E43-A6E4-6319733FC70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72387" y="1178699"/>
            <a:ext cx="11232883" cy="3888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2800" b="0" i="0">
                <a:solidFill>
                  <a:schemeClr val="accent4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347472" indent="0">
              <a:buNone/>
              <a:defRPr sz="1800"/>
            </a:lvl2pPr>
            <a:lvl3pPr marL="603504" indent="0">
              <a:buNone/>
              <a:defRPr sz="1800"/>
            </a:lvl3pPr>
            <a:lvl4pPr marL="841248" indent="0">
              <a:buNone/>
              <a:defRPr sz="1800"/>
            </a:lvl4pPr>
            <a:lvl5pPr marL="1097280" indent="0">
              <a:buNone/>
              <a:defRPr sz="18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529CD0AB-0967-3F49-8B30-8CB30F38799C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467543" y="1718772"/>
            <a:ext cx="11239515" cy="4446532"/>
          </a:xfrm>
          <a:prstGeom prst="rect">
            <a:avLst/>
          </a:prstGeom>
          <a:noFill/>
        </p:spPr>
        <p:txBody>
          <a:bodyPr/>
          <a:lstStyle>
            <a:lvl1pPr marL="222250" indent="-222250" eaLnBrk="1" latinLnBrk="0" hangingPunct="1">
              <a:buClr>
                <a:srgbClr val="F39200"/>
              </a:buClr>
              <a:buSzPct val="100000"/>
              <a:buFont typeface="Arial" pitchFamily="34" charset="0"/>
              <a:buChar char="•"/>
              <a:tabLst/>
              <a:defRPr sz="2800">
                <a:solidFill>
                  <a:schemeClr val="accent5"/>
                </a:solidFill>
              </a:defRPr>
            </a:lvl1pPr>
            <a:lvl2pPr marL="548640" indent="-201168" eaLnBrk="1" latinLnBrk="0" hangingPunct="1">
              <a:buClr>
                <a:schemeClr val="accent3"/>
              </a:buClr>
              <a:buFont typeface="Arial" pitchFamily="34" charset="0"/>
              <a:buChar char="•"/>
              <a:defRPr sz="2400">
                <a:solidFill>
                  <a:schemeClr val="accent5"/>
                </a:solidFill>
              </a:defRPr>
            </a:lvl2pPr>
            <a:lvl3pPr marL="786384" indent="-182880" eaLnBrk="1" latinLnBrk="0" hangingPunct="1"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accent5"/>
                </a:solidFill>
              </a:defRPr>
            </a:lvl3pPr>
            <a:lvl4pPr marL="1024128" indent="-182880" eaLnBrk="1" latinLnBrk="0" hangingPunct="1">
              <a:buClr>
                <a:schemeClr val="accent4"/>
              </a:buClr>
              <a:buFont typeface="Arial" pitchFamily="34" charset="0"/>
              <a:buChar char="•"/>
              <a:defRPr sz="1800">
                <a:solidFill>
                  <a:schemeClr val="accent5"/>
                </a:solidFill>
              </a:defRPr>
            </a:lvl4pPr>
            <a:lvl5pPr marL="1280160" indent="-182880" eaLnBrk="1" latinLnBrk="0" hangingPunct="1">
              <a:buClr>
                <a:schemeClr val="accent5"/>
              </a:buClr>
              <a:buFont typeface="Arial" pitchFamily="34" charset="0"/>
              <a:buChar char="•"/>
              <a:defRPr sz="1600">
                <a:solidFill>
                  <a:schemeClr val="accent5"/>
                </a:solidFill>
              </a:defRPr>
            </a:lvl5pPr>
            <a:extLst/>
          </a:lstStyle>
          <a:p>
            <a:pPr lvl="0" eaLnBrk="1" latinLnBrk="0" hangingPunct="1"/>
            <a:r>
              <a:rPr lang="fr-FR" dirty="0"/>
              <a:t>Sommaire</a:t>
            </a:r>
          </a:p>
          <a:p>
            <a:pPr lvl="1" eaLnBrk="1" latinLnBrk="0" hangingPunct="1"/>
            <a:r>
              <a:rPr lang="fr-FR" dirty="0"/>
              <a:t>…</a:t>
            </a:r>
          </a:p>
          <a:p>
            <a:pPr lvl="2" eaLnBrk="1" latinLnBrk="0" hangingPunct="1"/>
            <a:r>
              <a:rPr lang="fr-FR" dirty="0"/>
              <a:t>…</a:t>
            </a:r>
          </a:p>
          <a:p>
            <a:pPr lvl="3" eaLnBrk="1" latinLnBrk="0" hangingPunct="1"/>
            <a:r>
              <a:rPr lang="fr-FR" dirty="0"/>
              <a:t>...</a:t>
            </a:r>
          </a:p>
          <a:p>
            <a:pPr lvl="4" eaLnBrk="1" latinLnBrk="0" hangingPunct="1"/>
            <a:r>
              <a:rPr lang="fr-FR" dirty="0"/>
              <a:t>…</a:t>
            </a:r>
            <a:endParaRPr kumimoji="0"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BF61617-4068-F145-B22B-F8D1A319D49D}"/>
              </a:ext>
            </a:extLst>
          </p:cNvPr>
          <p:cNvSpPr/>
          <p:nvPr userDrawn="1"/>
        </p:nvSpPr>
        <p:spPr>
          <a:xfrm>
            <a:off x="4972" y="327190"/>
            <a:ext cx="12187028" cy="576000"/>
          </a:xfrm>
          <a:prstGeom prst="rect">
            <a:avLst/>
          </a:prstGeom>
          <a:gradFill flip="none" rotWithShape="1">
            <a:gsLst>
              <a:gs pos="0">
                <a:srgbClr val="43516B"/>
              </a:gs>
              <a:gs pos="100000">
                <a:srgbClr val="657BA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l"/>
            <a:endParaRPr lang="fr-FR" sz="3000" dirty="0"/>
          </a:p>
        </p:txBody>
      </p:sp>
      <p:sp>
        <p:nvSpPr>
          <p:cNvPr id="29" name="Titre 1">
            <a:extLst>
              <a:ext uri="{FF2B5EF4-FFF2-40B4-BE49-F238E27FC236}">
                <a16:creationId xmlns:a16="http://schemas.microsoft.com/office/drawing/2014/main" id="{3F3B67CE-B1ED-6644-A342-A2C69A0F8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944" y="372550"/>
            <a:ext cx="7538491" cy="48984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wrap="square" lIns="91440" bIns="46800" anchor="ctr">
            <a:noAutofit/>
          </a:bodyPr>
          <a:lstStyle>
            <a:lvl1pPr algn="l">
              <a:buNone/>
              <a:defRPr sz="3600" b="0" cap="none" baseline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extLst/>
          </a:lstStyle>
          <a:p>
            <a:r>
              <a:rPr kumimoji="0" lang="fr-FR" dirty="0"/>
              <a:t>Modifiez le style du titre</a:t>
            </a:r>
            <a:endParaRPr kumimoji="0" lang="en-US" dirty="0"/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7A18914C-1CCA-2C42-88F2-A283C8E916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19" y="188950"/>
            <a:ext cx="1884954" cy="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52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- blo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6BE9F2B5-7E49-B747-B669-B730BF455293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467543" y="1718772"/>
            <a:ext cx="11239515" cy="4446532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222250" indent="-222250" eaLnBrk="1" latinLnBrk="0" hangingPunct="1">
              <a:buClr>
                <a:srgbClr val="F39200"/>
              </a:buClr>
              <a:buSzPct val="100000"/>
              <a:buFont typeface="Arial" pitchFamily="34" charset="0"/>
              <a:buChar char="•"/>
              <a:tabLst/>
              <a:defRPr sz="2800">
                <a:solidFill>
                  <a:schemeClr val="accent5"/>
                </a:solidFill>
              </a:defRPr>
            </a:lvl1pPr>
            <a:lvl2pPr marL="548640" indent="-201168" eaLnBrk="1" latinLnBrk="0" hangingPunct="1">
              <a:buClr>
                <a:schemeClr val="accent3"/>
              </a:buClr>
              <a:buFont typeface="Arial" pitchFamily="34" charset="0"/>
              <a:buChar char="•"/>
              <a:defRPr sz="2400">
                <a:solidFill>
                  <a:schemeClr val="accent5"/>
                </a:solidFill>
              </a:defRPr>
            </a:lvl2pPr>
            <a:lvl3pPr marL="786384" indent="-182880" eaLnBrk="1" latinLnBrk="0" hangingPunct="1"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accent5"/>
                </a:solidFill>
              </a:defRPr>
            </a:lvl3pPr>
            <a:lvl4pPr marL="1024128" indent="-182880" eaLnBrk="1" latinLnBrk="0" hangingPunct="1">
              <a:buClr>
                <a:schemeClr val="accent4"/>
              </a:buClr>
              <a:buFont typeface="Arial" pitchFamily="34" charset="0"/>
              <a:buChar char="•"/>
              <a:defRPr sz="1800">
                <a:solidFill>
                  <a:schemeClr val="accent5"/>
                </a:solidFill>
              </a:defRPr>
            </a:lvl4pPr>
            <a:lvl5pPr marL="1280160" indent="-182880" eaLnBrk="1" latinLnBrk="0" hangingPunct="1">
              <a:buClr>
                <a:schemeClr val="accent5"/>
              </a:buClr>
              <a:buFont typeface="Arial" pitchFamily="34" charset="0"/>
              <a:buChar char="•"/>
              <a:defRPr sz="1600">
                <a:solidFill>
                  <a:schemeClr val="accent5"/>
                </a:solidFill>
              </a:defRPr>
            </a:lvl5pPr>
            <a:extLst/>
          </a:lstStyle>
          <a:p>
            <a:pPr lvl="0" eaLnBrk="1" latinLnBrk="0" hangingPunct="1"/>
            <a:r>
              <a:rPr lang="fr-FR" dirty="0"/>
              <a:t>Sommaire</a:t>
            </a:r>
          </a:p>
          <a:p>
            <a:pPr lvl="1" eaLnBrk="1" latinLnBrk="0" hangingPunct="1"/>
            <a:r>
              <a:rPr lang="fr-FR" dirty="0"/>
              <a:t>…</a:t>
            </a:r>
          </a:p>
          <a:p>
            <a:pPr lvl="2" eaLnBrk="1" latinLnBrk="0" hangingPunct="1"/>
            <a:r>
              <a:rPr lang="fr-FR" dirty="0"/>
              <a:t>…</a:t>
            </a:r>
          </a:p>
          <a:p>
            <a:pPr lvl="3" eaLnBrk="1" latinLnBrk="0" hangingPunct="1"/>
            <a:r>
              <a:rPr lang="fr-FR" dirty="0"/>
              <a:t>...</a:t>
            </a:r>
          </a:p>
          <a:p>
            <a:pPr lvl="4" eaLnBrk="1" latinLnBrk="0" hangingPunct="1"/>
            <a:r>
              <a:rPr lang="fr-FR" dirty="0"/>
              <a:t>…</a:t>
            </a:r>
            <a:endParaRPr kumimoji="0" lang="en-US" dirty="0"/>
          </a:p>
        </p:txBody>
      </p:sp>
      <p:sp>
        <p:nvSpPr>
          <p:cNvPr id="12" name="Espace réservé de la date 3">
            <a:extLst>
              <a:ext uri="{FF2B5EF4-FFF2-40B4-BE49-F238E27FC236}">
                <a16:creationId xmlns:a16="http://schemas.microsoft.com/office/drawing/2014/main" id="{74F5F016-6299-6443-BA02-E6B78C879C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544" y="6450070"/>
            <a:ext cx="720000" cy="288032"/>
          </a:xfrm>
          <a:prstGeom prst="rect">
            <a:avLst/>
          </a:prstGeom>
          <a:noFill/>
          <a:ln>
            <a:noFill/>
          </a:ln>
        </p:spPr>
        <p:txBody>
          <a:bodyPr lIns="0" r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13C14A00-B80A-8E42-97E6-997A1F1822AD}" type="datetime1">
              <a:rPr lang="fr-BE" smtClean="0"/>
              <a:t>17-02-21</a:t>
            </a:fld>
            <a:endParaRPr lang="en-US" dirty="0"/>
          </a:p>
        </p:txBody>
      </p:sp>
      <p:sp>
        <p:nvSpPr>
          <p:cNvPr id="13" name="Espace réservé du pied de page 5">
            <a:extLst>
              <a:ext uri="{FF2B5EF4-FFF2-40B4-BE49-F238E27FC236}">
                <a16:creationId xmlns:a16="http://schemas.microsoft.com/office/drawing/2014/main" id="{C3AB178E-6A4C-F746-8558-F8254F60F0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50070"/>
            <a:ext cx="4572453" cy="288032"/>
          </a:xfrm>
          <a:prstGeom prst="rect">
            <a:avLst/>
          </a:prstGeom>
          <a:noFill/>
          <a:ln>
            <a:noFill/>
          </a:ln>
        </p:spPr>
        <p:txBody>
          <a:bodyPr l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/>
              <a:t>Titre du document</a:t>
            </a:r>
            <a:endParaRPr lang="en-US" dirty="0"/>
          </a:p>
        </p:txBody>
      </p:sp>
      <p:sp>
        <p:nvSpPr>
          <p:cNvPr id="14" name="Espace réservé du numéro de diapositive 4">
            <a:extLst>
              <a:ext uri="{FF2B5EF4-FFF2-40B4-BE49-F238E27FC236}">
                <a16:creationId xmlns:a16="http://schemas.microsoft.com/office/drawing/2014/main" id="{CF6E7BE9-92BD-D147-988D-0EAF67D06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50102"/>
            <a:ext cx="540000" cy="288000"/>
          </a:xfrm>
          <a:prstGeom prst="rect">
            <a:avLst/>
          </a:prstGeom>
          <a:noFill/>
          <a:ln>
            <a:noFill/>
          </a:ln>
        </p:spPr>
        <p:txBody>
          <a:bodyPr vert="horz" anchor="ctr" anchorCtr="0">
            <a:spAutoFit/>
          </a:bodyPr>
          <a:lstStyle>
            <a:lvl1pPr algn="ctr" eaLnBrk="1" latinLnBrk="0" hangingPunct="1">
              <a:defRPr kumimoji="0"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extLst/>
          </a:lstStyle>
          <a:p>
            <a:fld id="{91974DF9-AD47-4691-BA21-BBFCE3637A9A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7CC347AF-B6D8-154B-94BD-6512453D8B4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67544" y="1178700"/>
            <a:ext cx="11239514" cy="504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99000">
                <a:schemeClr val="accent2"/>
              </a:gs>
            </a:gsLst>
            <a:lin ang="0" scaled="1"/>
            <a:tileRect/>
          </a:gradFill>
          <a:effectLst/>
        </p:spPr>
        <p:txBody>
          <a:bodyPr vert="horz" anchor="ctr"/>
          <a:lstStyle>
            <a:lvl1pPr marL="0" indent="0" algn="ctr">
              <a:buNone/>
              <a:defRPr sz="2800" b="0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347472" indent="0">
              <a:buNone/>
              <a:defRPr sz="1600">
                <a:solidFill>
                  <a:srgbClr val="FFFFFF"/>
                </a:solidFill>
              </a:defRPr>
            </a:lvl2pPr>
            <a:lvl3pPr marL="603504" indent="0">
              <a:buNone/>
              <a:defRPr sz="1600">
                <a:solidFill>
                  <a:srgbClr val="FFFFFF"/>
                </a:solidFill>
              </a:defRPr>
            </a:lvl3pPr>
            <a:lvl4pPr marL="841248" indent="0">
              <a:buNone/>
              <a:defRPr sz="1600">
                <a:solidFill>
                  <a:srgbClr val="FFFFFF"/>
                </a:solidFill>
              </a:defRPr>
            </a:lvl4pPr>
            <a:lvl5pPr marL="1097280" indent="0">
              <a:buNone/>
              <a:defRPr sz="1600">
                <a:solidFill>
                  <a:srgbClr val="FFFFFF"/>
                </a:solidFill>
              </a:defRPr>
            </a:lvl5pPr>
          </a:lstStyle>
          <a:p>
            <a:pPr lvl="0"/>
            <a:r>
              <a:rPr lang="nl-BE" dirty="0"/>
              <a:t>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4173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711F5DAA-8E2B-294D-9909-1E3B22F26B34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199058" y="1845304"/>
            <a:ext cx="5508000" cy="4320000"/>
          </a:xfrm>
          <a:prstGeom prst="rect">
            <a:avLst/>
          </a:prstGeom>
          <a:noFill/>
        </p:spPr>
        <p:txBody>
          <a:bodyPr/>
          <a:lstStyle>
            <a:lvl1pPr marL="222250" indent="-222250" eaLnBrk="1" latinLnBrk="0" hangingPunct="1">
              <a:buClr>
                <a:srgbClr val="F39200"/>
              </a:buClr>
              <a:buSzPct val="100000"/>
              <a:buFont typeface="Arial" pitchFamily="34" charset="0"/>
              <a:buChar char="•"/>
              <a:tabLst/>
              <a:defRPr sz="2800">
                <a:solidFill>
                  <a:schemeClr val="accent5"/>
                </a:solidFill>
              </a:defRPr>
            </a:lvl1pPr>
            <a:lvl2pPr marL="548640" indent="-201168" eaLnBrk="1" latinLnBrk="0" hangingPunct="1">
              <a:buClr>
                <a:schemeClr val="accent3"/>
              </a:buClr>
              <a:buFont typeface="Arial" pitchFamily="34" charset="0"/>
              <a:buChar char="•"/>
              <a:defRPr sz="2400">
                <a:solidFill>
                  <a:schemeClr val="accent5"/>
                </a:solidFill>
              </a:defRPr>
            </a:lvl2pPr>
            <a:lvl3pPr marL="786384" indent="-182880" eaLnBrk="1" latinLnBrk="0" hangingPunct="1"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accent5"/>
                </a:solidFill>
              </a:defRPr>
            </a:lvl3pPr>
            <a:lvl4pPr marL="1024128" indent="-182880" eaLnBrk="1" latinLnBrk="0" hangingPunct="1">
              <a:buClr>
                <a:schemeClr val="accent4"/>
              </a:buClr>
              <a:buFont typeface="Arial" pitchFamily="34" charset="0"/>
              <a:buChar char="•"/>
              <a:defRPr sz="1800">
                <a:solidFill>
                  <a:schemeClr val="accent5"/>
                </a:solidFill>
              </a:defRPr>
            </a:lvl4pPr>
            <a:lvl5pPr marL="1280160" indent="-182880" eaLnBrk="1" latinLnBrk="0" hangingPunct="1">
              <a:buClr>
                <a:schemeClr val="accent5"/>
              </a:buClr>
              <a:buFont typeface="Arial" pitchFamily="34" charset="0"/>
              <a:buChar char="•"/>
              <a:defRPr sz="1600">
                <a:solidFill>
                  <a:schemeClr val="accent5"/>
                </a:solidFill>
              </a:defRPr>
            </a:lvl5pPr>
            <a:extLst/>
          </a:lstStyle>
          <a:p>
            <a:pPr lvl="0" eaLnBrk="1" latinLnBrk="0" hangingPunct="1"/>
            <a:r>
              <a:rPr lang="fr-FR" dirty="0"/>
              <a:t>Sommaire</a:t>
            </a:r>
          </a:p>
          <a:p>
            <a:pPr lvl="1" eaLnBrk="1" latinLnBrk="0" hangingPunct="1"/>
            <a:r>
              <a:rPr lang="fr-FR" dirty="0"/>
              <a:t>…</a:t>
            </a:r>
          </a:p>
          <a:p>
            <a:pPr lvl="2" eaLnBrk="1" latinLnBrk="0" hangingPunct="1"/>
            <a:r>
              <a:rPr lang="fr-FR" dirty="0"/>
              <a:t>…</a:t>
            </a:r>
          </a:p>
          <a:p>
            <a:pPr lvl="3" eaLnBrk="1" latinLnBrk="0" hangingPunct="1"/>
            <a:r>
              <a:rPr lang="fr-FR" dirty="0"/>
              <a:t>...</a:t>
            </a:r>
          </a:p>
          <a:p>
            <a:pPr lvl="4" eaLnBrk="1" latinLnBrk="0" hangingPunct="1"/>
            <a:r>
              <a:rPr lang="fr-FR" dirty="0"/>
              <a:t>…</a:t>
            </a:r>
            <a:endParaRPr kumimoji="0" lang="en-US" dirty="0"/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C105963D-D850-E24A-A742-431594CF1097}"/>
              </a:ext>
            </a:extLst>
          </p:cNvPr>
          <p:cNvSpPr>
            <a:spLocks noGrp="1"/>
          </p:cNvSpPr>
          <p:nvPr>
            <p:ph idx="31" hasCustomPrompt="1"/>
          </p:nvPr>
        </p:nvSpPr>
        <p:spPr>
          <a:xfrm>
            <a:off x="467543" y="1845304"/>
            <a:ext cx="5508001" cy="4320000"/>
          </a:xfrm>
          <a:prstGeom prst="rect">
            <a:avLst/>
          </a:prstGeom>
          <a:noFill/>
        </p:spPr>
        <p:txBody>
          <a:bodyPr/>
          <a:lstStyle>
            <a:lvl1pPr marL="222250" indent="-222250" eaLnBrk="1" latinLnBrk="0" hangingPunct="1">
              <a:buClr>
                <a:srgbClr val="F39200"/>
              </a:buClr>
              <a:buSzPct val="100000"/>
              <a:buFont typeface="Arial" pitchFamily="34" charset="0"/>
              <a:buChar char="•"/>
              <a:tabLst/>
              <a:defRPr sz="2800">
                <a:solidFill>
                  <a:schemeClr val="accent5"/>
                </a:solidFill>
              </a:defRPr>
            </a:lvl1pPr>
            <a:lvl2pPr marL="548640" indent="-201168" eaLnBrk="1" latinLnBrk="0" hangingPunct="1">
              <a:buClr>
                <a:schemeClr val="accent3"/>
              </a:buClr>
              <a:buFont typeface="Arial" pitchFamily="34" charset="0"/>
              <a:buChar char="•"/>
              <a:defRPr sz="2400">
                <a:solidFill>
                  <a:schemeClr val="accent5"/>
                </a:solidFill>
              </a:defRPr>
            </a:lvl2pPr>
            <a:lvl3pPr marL="786384" indent="-182880" eaLnBrk="1" latinLnBrk="0" hangingPunct="1"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accent5"/>
                </a:solidFill>
              </a:defRPr>
            </a:lvl3pPr>
            <a:lvl4pPr marL="1024128" indent="-182880" eaLnBrk="1" latinLnBrk="0" hangingPunct="1">
              <a:buClr>
                <a:schemeClr val="accent4"/>
              </a:buClr>
              <a:buFont typeface="Arial" pitchFamily="34" charset="0"/>
              <a:buChar char="•"/>
              <a:defRPr sz="1800">
                <a:solidFill>
                  <a:schemeClr val="accent5"/>
                </a:solidFill>
              </a:defRPr>
            </a:lvl4pPr>
            <a:lvl5pPr marL="1280160" indent="-182880" eaLnBrk="1" latinLnBrk="0" hangingPunct="1">
              <a:buClr>
                <a:schemeClr val="accent5"/>
              </a:buClr>
              <a:buFont typeface="Arial" pitchFamily="34" charset="0"/>
              <a:buChar char="•"/>
              <a:defRPr sz="1600">
                <a:solidFill>
                  <a:schemeClr val="accent5"/>
                </a:solidFill>
              </a:defRPr>
            </a:lvl5pPr>
            <a:extLst/>
          </a:lstStyle>
          <a:p>
            <a:pPr lvl="0" eaLnBrk="1" latinLnBrk="0" hangingPunct="1"/>
            <a:r>
              <a:rPr lang="fr-FR" dirty="0"/>
              <a:t>Sommaire</a:t>
            </a:r>
          </a:p>
          <a:p>
            <a:pPr lvl="1" eaLnBrk="1" latinLnBrk="0" hangingPunct="1"/>
            <a:r>
              <a:rPr lang="fr-FR" dirty="0"/>
              <a:t>…</a:t>
            </a:r>
          </a:p>
          <a:p>
            <a:pPr lvl="2" eaLnBrk="1" latinLnBrk="0" hangingPunct="1"/>
            <a:r>
              <a:rPr lang="fr-FR" dirty="0"/>
              <a:t>…</a:t>
            </a:r>
          </a:p>
          <a:p>
            <a:pPr lvl="3" eaLnBrk="1" latinLnBrk="0" hangingPunct="1"/>
            <a:r>
              <a:rPr lang="fr-FR" dirty="0"/>
              <a:t>...</a:t>
            </a:r>
          </a:p>
          <a:p>
            <a:pPr lvl="4" eaLnBrk="1" latinLnBrk="0" hangingPunct="1"/>
            <a:r>
              <a:rPr lang="fr-FR" dirty="0"/>
              <a:t>…</a:t>
            </a:r>
            <a:endParaRPr kumimoji="0" lang="en-US" dirty="0"/>
          </a:p>
        </p:txBody>
      </p:sp>
      <p:sp>
        <p:nvSpPr>
          <p:cNvPr id="7" name="Espace réservé du texte 7">
            <a:extLst>
              <a:ext uri="{FF2B5EF4-FFF2-40B4-BE49-F238E27FC236}">
                <a16:creationId xmlns:a16="http://schemas.microsoft.com/office/drawing/2014/main" id="{DF8EEA2A-695C-644D-BDCE-87A394B1791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67544" y="1178700"/>
            <a:ext cx="5508000" cy="504000"/>
          </a:xfrm>
          <a:prstGeom prst="rect">
            <a:avLst/>
          </a:prstGeom>
          <a:noFill/>
          <a:effectLst/>
        </p:spPr>
        <p:txBody>
          <a:bodyPr vert="horz" anchor="ctr"/>
          <a:lstStyle>
            <a:lvl1pPr marL="0" indent="0" algn="ctr">
              <a:buNone/>
              <a:defRPr sz="2800" b="0" i="0">
                <a:solidFill>
                  <a:schemeClr val="accent4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347472" indent="0">
              <a:buNone/>
              <a:defRPr sz="1600">
                <a:solidFill>
                  <a:srgbClr val="FFFFFF"/>
                </a:solidFill>
              </a:defRPr>
            </a:lvl2pPr>
            <a:lvl3pPr marL="603504" indent="0">
              <a:buNone/>
              <a:defRPr sz="1600">
                <a:solidFill>
                  <a:srgbClr val="FFFFFF"/>
                </a:solidFill>
              </a:defRPr>
            </a:lvl3pPr>
            <a:lvl4pPr marL="841248" indent="0">
              <a:buNone/>
              <a:defRPr sz="1600">
                <a:solidFill>
                  <a:srgbClr val="FFFFFF"/>
                </a:solidFill>
              </a:defRPr>
            </a:lvl4pPr>
            <a:lvl5pPr marL="1097280" indent="0">
              <a:buNone/>
              <a:defRPr sz="1600">
                <a:solidFill>
                  <a:srgbClr val="FFFFFF"/>
                </a:solidFill>
              </a:defRPr>
            </a:lvl5pPr>
          </a:lstStyle>
          <a:p>
            <a:pPr lvl="0"/>
            <a:r>
              <a:rPr lang="nl-BE" dirty="0"/>
              <a:t>Titre</a:t>
            </a:r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026983A4-9A4F-0C47-BD91-055E595D4C7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99058" y="1178700"/>
            <a:ext cx="5508000" cy="504000"/>
          </a:xfrm>
          <a:prstGeom prst="rect">
            <a:avLst/>
          </a:prstGeom>
          <a:noFill/>
          <a:effectLst/>
        </p:spPr>
        <p:txBody>
          <a:bodyPr vert="horz" anchor="ctr"/>
          <a:lstStyle>
            <a:lvl1pPr marL="0" indent="0" algn="ctr">
              <a:buNone/>
              <a:defRPr sz="2800" b="0" i="0">
                <a:solidFill>
                  <a:schemeClr val="accent4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347472" indent="0">
              <a:buNone/>
              <a:defRPr sz="1600">
                <a:solidFill>
                  <a:srgbClr val="FFFFFF"/>
                </a:solidFill>
              </a:defRPr>
            </a:lvl2pPr>
            <a:lvl3pPr marL="603504" indent="0">
              <a:buNone/>
              <a:defRPr sz="1600">
                <a:solidFill>
                  <a:srgbClr val="FFFFFF"/>
                </a:solidFill>
              </a:defRPr>
            </a:lvl3pPr>
            <a:lvl4pPr marL="841248" indent="0">
              <a:buNone/>
              <a:defRPr sz="1600">
                <a:solidFill>
                  <a:srgbClr val="FFFFFF"/>
                </a:solidFill>
              </a:defRPr>
            </a:lvl4pPr>
            <a:lvl5pPr marL="1097280" indent="0">
              <a:buNone/>
              <a:defRPr sz="1600">
                <a:solidFill>
                  <a:srgbClr val="FFFFFF"/>
                </a:solidFill>
              </a:defRPr>
            </a:lvl5pPr>
          </a:lstStyle>
          <a:p>
            <a:pPr lvl="0"/>
            <a:r>
              <a:rPr lang="nl-BE" dirty="0"/>
              <a:t>Titre</a:t>
            </a:r>
            <a:endParaRPr lang="fr-FR" dirty="0"/>
          </a:p>
        </p:txBody>
      </p:sp>
      <p:sp>
        <p:nvSpPr>
          <p:cNvPr id="11" name="Espace réservé de la date 3">
            <a:extLst>
              <a:ext uri="{FF2B5EF4-FFF2-40B4-BE49-F238E27FC236}">
                <a16:creationId xmlns:a16="http://schemas.microsoft.com/office/drawing/2014/main" id="{69742ECB-EAF5-2042-8B62-61B84A91F9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544" y="6450070"/>
            <a:ext cx="720000" cy="288032"/>
          </a:xfrm>
          <a:prstGeom prst="rect">
            <a:avLst/>
          </a:prstGeom>
          <a:noFill/>
          <a:ln>
            <a:noFill/>
          </a:ln>
        </p:spPr>
        <p:txBody>
          <a:bodyPr lIns="0" r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25D3EE9C-4ED9-DE48-B11A-4367C3EDF32F}" type="datetime1">
              <a:rPr lang="fr-BE" smtClean="0"/>
              <a:t>17-02-21</a:t>
            </a:fld>
            <a:endParaRPr lang="en-US" dirty="0"/>
          </a:p>
        </p:txBody>
      </p:sp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D5110D2B-52C7-3847-ABB5-061FD3056B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50070"/>
            <a:ext cx="4572453" cy="288032"/>
          </a:xfrm>
          <a:prstGeom prst="rect">
            <a:avLst/>
          </a:prstGeom>
          <a:noFill/>
          <a:ln>
            <a:noFill/>
          </a:ln>
        </p:spPr>
        <p:txBody>
          <a:bodyPr l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/>
              <a:t>Titre du document</a:t>
            </a:r>
            <a:endParaRPr lang="en-US" dirty="0"/>
          </a:p>
        </p:txBody>
      </p:sp>
      <p:sp>
        <p:nvSpPr>
          <p:cNvPr id="13" name="Espace réservé du numéro de diapositive 4">
            <a:extLst>
              <a:ext uri="{FF2B5EF4-FFF2-40B4-BE49-F238E27FC236}">
                <a16:creationId xmlns:a16="http://schemas.microsoft.com/office/drawing/2014/main" id="{71807B77-52D9-A24C-9556-8686956B77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50102"/>
            <a:ext cx="540000" cy="288000"/>
          </a:xfrm>
          <a:prstGeom prst="rect">
            <a:avLst/>
          </a:prstGeom>
          <a:noFill/>
          <a:ln>
            <a:noFill/>
          </a:ln>
        </p:spPr>
        <p:txBody>
          <a:bodyPr vert="horz" anchor="ctr" anchorCtr="0">
            <a:spAutoFit/>
          </a:bodyPr>
          <a:lstStyle>
            <a:lvl1pPr algn="ctr" eaLnBrk="1" latinLnBrk="0" hangingPunct="1">
              <a:defRPr kumimoji="0"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extLst/>
          </a:lstStyle>
          <a:p>
            <a:fld id="{91974DF9-AD47-4691-BA21-BBFCE3637A9A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2F586EA-241A-4B4E-9EAE-DEF678F14D67}"/>
              </a:ext>
            </a:extLst>
          </p:cNvPr>
          <p:cNvSpPr/>
          <p:nvPr userDrawn="1"/>
        </p:nvSpPr>
        <p:spPr>
          <a:xfrm>
            <a:off x="4972" y="327190"/>
            <a:ext cx="12187028" cy="576000"/>
          </a:xfrm>
          <a:prstGeom prst="rect">
            <a:avLst/>
          </a:prstGeom>
          <a:gradFill flip="none" rotWithShape="1">
            <a:gsLst>
              <a:gs pos="0">
                <a:srgbClr val="43516B"/>
              </a:gs>
              <a:gs pos="100000">
                <a:srgbClr val="657BA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l"/>
            <a:endParaRPr lang="fr-FR" sz="3000" dirty="0"/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26BF1552-D6D3-5C4A-96DF-15D855E22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944" y="372550"/>
            <a:ext cx="7538491" cy="48984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wrap="square" lIns="91440" bIns="46800" anchor="ctr">
            <a:noAutofit/>
          </a:bodyPr>
          <a:lstStyle>
            <a:lvl1pPr algn="l">
              <a:buNone/>
              <a:defRPr sz="3600" b="0" cap="none" baseline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extLst/>
          </a:lstStyle>
          <a:p>
            <a:r>
              <a:rPr kumimoji="0" lang="fr-FR" dirty="0"/>
              <a:t>Modifiez le style du titre</a:t>
            </a:r>
            <a:endParaRPr kumimoji="0" lang="en-US" dirty="0"/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B27E83E6-2149-1043-B791-733966D1B9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19" y="188950"/>
            <a:ext cx="1884954" cy="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174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 - blo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F89D9EFA-6C4A-0342-9EBD-9ED4CE3B8BD1}"/>
              </a:ext>
            </a:extLst>
          </p:cNvPr>
          <p:cNvSpPr>
            <a:spLocks noGrp="1"/>
          </p:cNvSpPr>
          <p:nvPr>
            <p:ph idx="31"/>
          </p:nvPr>
        </p:nvSpPr>
        <p:spPr>
          <a:xfrm>
            <a:off x="467543" y="1682700"/>
            <a:ext cx="5508001" cy="4482604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222250" indent="-222250" eaLnBrk="1" latinLnBrk="0" hangingPunct="1">
              <a:buClr>
                <a:srgbClr val="F39200"/>
              </a:buClr>
              <a:buSzPct val="100000"/>
              <a:buFont typeface="Arial" pitchFamily="34" charset="0"/>
              <a:buChar char="•"/>
              <a:tabLst/>
              <a:defRPr sz="2800">
                <a:solidFill>
                  <a:schemeClr val="accent5"/>
                </a:solidFill>
              </a:defRPr>
            </a:lvl1pPr>
            <a:lvl2pPr marL="548640" indent="-201168" eaLnBrk="1" latinLnBrk="0" hangingPunct="1">
              <a:buClr>
                <a:schemeClr val="accent3"/>
              </a:buClr>
              <a:buFont typeface="Arial" pitchFamily="34" charset="0"/>
              <a:buChar char="•"/>
              <a:defRPr sz="2400">
                <a:solidFill>
                  <a:schemeClr val="accent5"/>
                </a:solidFill>
              </a:defRPr>
            </a:lvl2pPr>
            <a:lvl3pPr marL="786384" indent="-182880" eaLnBrk="1" latinLnBrk="0" hangingPunct="1"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accent5"/>
                </a:solidFill>
              </a:defRPr>
            </a:lvl3pPr>
            <a:lvl4pPr marL="1024128" indent="-182880" eaLnBrk="1" latinLnBrk="0" hangingPunct="1">
              <a:buClr>
                <a:schemeClr val="accent4"/>
              </a:buClr>
              <a:buFont typeface="Arial" pitchFamily="34" charset="0"/>
              <a:buChar char="•"/>
              <a:defRPr sz="1800">
                <a:solidFill>
                  <a:schemeClr val="accent5"/>
                </a:solidFill>
              </a:defRPr>
            </a:lvl4pPr>
            <a:lvl5pPr marL="1280160" indent="-182880" eaLnBrk="1" latinLnBrk="0" hangingPunct="1">
              <a:buClr>
                <a:schemeClr val="accent5"/>
              </a:buClr>
              <a:buFont typeface="Arial" pitchFamily="34" charset="0"/>
              <a:buChar char="•"/>
              <a:defRPr sz="1600">
                <a:solidFill>
                  <a:schemeClr val="accent5"/>
                </a:solidFill>
              </a:defRPr>
            </a:lvl5pPr>
            <a:extLst/>
          </a:lstStyle>
          <a:p>
            <a:pPr lvl="0" eaLnBrk="1" latinLnBrk="0" hangingPunct="1"/>
            <a:endParaRPr lang="fr-FR" dirty="0"/>
          </a:p>
          <a:p>
            <a:pPr lvl="0" eaLnBrk="1" latinLnBrk="0" hangingPunct="1"/>
            <a:r>
              <a:rPr lang="fr-FR" dirty="0"/>
              <a:t>Sommaire</a:t>
            </a:r>
          </a:p>
          <a:p>
            <a:pPr lvl="1" eaLnBrk="1" latinLnBrk="0" hangingPunct="1"/>
            <a:r>
              <a:rPr lang="fr-FR" dirty="0"/>
              <a:t>…</a:t>
            </a:r>
          </a:p>
          <a:p>
            <a:pPr lvl="2" eaLnBrk="1" latinLnBrk="0" hangingPunct="1"/>
            <a:r>
              <a:rPr lang="fr-FR" dirty="0"/>
              <a:t>…</a:t>
            </a:r>
          </a:p>
          <a:p>
            <a:pPr lvl="3" eaLnBrk="1" latinLnBrk="0" hangingPunct="1"/>
            <a:r>
              <a:rPr lang="fr-FR" dirty="0"/>
              <a:t>...</a:t>
            </a:r>
          </a:p>
          <a:p>
            <a:pPr lvl="4" eaLnBrk="1" latinLnBrk="0" hangingPunct="1"/>
            <a:r>
              <a:rPr lang="fr-FR" dirty="0"/>
              <a:t>…</a:t>
            </a:r>
            <a:endParaRPr kumimoji="0" lang="en-US" dirty="0"/>
          </a:p>
        </p:txBody>
      </p:sp>
      <p:sp>
        <p:nvSpPr>
          <p:cNvPr id="12" name="Espace réservé du contenu 2">
            <a:extLst>
              <a:ext uri="{FF2B5EF4-FFF2-40B4-BE49-F238E27FC236}">
                <a16:creationId xmlns:a16="http://schemas.microsoft.com/office/drawing/2014/main" id="{209012A8-10FF-3D40-B1E9-A1A02029A258}"/>
              </a:ext>
            </a:extLst>
          </p:cNvPr>
          <p:cNvSpPr>
            <a:spLocks noGrp="1"/>
          </p:cNvSpPr>
          <p:nvPr>
            <p:ph idx="30"/>
          </p:nvPr>
        </p:nvSpPr>
        <p:spPr>
          <a:xfrm>
            <a:off x="6199058" y="1682700"/>
            <a:ext cx="5508000" cy="4482604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222250" indent="-222250" eaLnBrk="1" latinLnBrk="0" hangingPunct="1">
              <a:buClr>
                <a:srgbClr val="F39200"/>
              </a:buClr>
              <a:buSzPct val="100000"/>
              <a:buFont typeface="Arial" pitchFamily="34" charset="0"/>
              <a:buChar char="•"/>
              <a:tabLst/>
              <a:defRPr sz="2800">
                <a:solidFill>
                  <a:schemeClr val="accent5"/>
                </a:solidFill>
              </a:defRPr>
            </a:lvl1pPr>
            <a:lvl2pPr marL="548640" indent="-201168" eaLnBrk="1" latinLnBrk="0" hangingPunct="1">
              <a:buClr>
                <a:schemeClr val="accent3"/>
              </a:buClr>
              <a:buFont typeface="Arial" pitchFamily="34" charset="0"/>
              <a:buChar char="•"/>
              <a:defRPr sz="2400">
                <a:solidFill>
                  <a:schemeClr val="accent5"/>
                </a:solidFill>
              </a:defRPr>
            </a:lvl2pPr>
            <a:lvl3pPr marL="786384" indent="-182880" eaLnBrk="1" latinLnBrk="0" hangingPunct="1">
              <a:buClr>
                <a:schemeClr val="accent2"/>
              </a:buClr>
              <a:buFont typeface="Arial" pitchFamily="34" charset="0"/>
              <a:buChar char="•"/>
              <a:defRPr sz="2000">
                <a:solidFill>
                  <a:schemeClr val="accent5"/>
                </a:solidFill>
              </a:defRPr>
            </a:lvl3pPr>
            <a:lvl4pPr marL="1024128" indent="-182880" eaLnBrk="1" latinLnBrk="0" hangingPunct="1">
              <a:buClr>
                <a:schemeClr val="accent4"/>
              </a:buClr>
              <a:buFont typeface="Arial" pitchFamily="34" charset="0"/>
              <a:buChar char="•"/>
              <a:defRPr sz="1800">
                <a:solidFill>
                  <a:schemeClr val="accent5"/>
                </a:solidFill>
              </a:defRPr>
            </a:lvl4pPr>
            <a:lvl5pPr marL="1280160" indent="-182880" eaLnBrk="1" latinLnBrk="0" hangingPunct="1">
              <a:buClr>
                <a:schemeClr val="accent5"/>
              </a:buClr>
              <a:buFont typeface="Arial" pitchFamily="34" charset="0"/>
              <a:buChar char="•"/>
              <a:defRPr sz="1600">
                <a:solidFill>
                  <a:schemeClr val="accent5"/>
                </a:solidFill>
              </a:defRPr>
            </a:lvl5pPr>
            <a:extLst/>
          </a:lstStyle>
          <a:p>
            <a:pPr lvl="0" eaLnBrk="1" latinLnBrk="0" hangingPunct="1"/>
            <a:endParaRPr lang="fr-FR" dirty="0"/>
          </a:p>
          <a:p>
            <a:pPr lvl="0" eaLnBrk="1" latinLnBrk="0" hangingPunct="1"/>
            <a:r>
              <a:rPr lang="fr-FR" dirty="0"/>
              <a:t>Sommaire</a:t>
            </a:r>
          </a:p>
          <a:p>
            <a:pPr lvl="1" eaLnBrk="1" latinLnBrk="0" hangingPunct="1"/>
            <a:r>
              <a:rPr lang="fr-FR" dirty="0"/>
              <a:t>…</a:t>
            </a:r>
          </a:p>
          <a:p>
            <a:pPr lvl="2" eaLnBrk="1" latinLnBrk="0" hangingPunct="1"/>
            <a:r>
              <a:rPr lang="fr-FR" dirty="0"/>
              <a:t>…</a:t>
            </a:r>
          </a:p>
          <a:p>
            <a:pPr lvl="3" eaLnBrk="1" latinLnBrk="0" hangingPunct="1"/>
            <a:r>
              <a:rPr lang="fr-FR" dirty="0"/>
              <a:t>...</a:t>
            </a:r>
          </a:p>
          <a:p>
            <a:pPr lvl="4" eaLnBrk="1" latinLnBrk="0" hangingPunct="1"/>
            <a:r>
              <a:rPr lang="fr-FR" dirty="0"/>
              <a:t>…</a:t>
            </a:r>
            <a:endParaRPr kumimoji="0" lang="en-US" dirty="0"/>
          </a:p>
        </p:txBody>
      </p:sp>
      <p:sp>
        <p:nvSpPr>
          <p:cNvPr id="14" name="Espace réservé du texte 7">
            <a:extLst>
              <a:ext uri="{FF2B5EF4-FFF2-40B4-BE49-F238E27FC236}">
                <a16:creationId xmlns:a16="http://schemas.microsoft.com/office/drawing/2014/main" id="{B1FE4071-83C4-BD44-AC3F-0E366CA65E3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67544" y="1178700"/>
            <a:ext cx="5508000" cy="504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99000">
                <a:schemeClr val="accent2"/>
              </a:gs>
            </a:gsLst>
            <a:lin ang="0" scaled="1"/>
            <a:tileRect/>
          </a:gradFill>
          <a:effectLst/>
        </p:spPr>
        <p:txBody>
          <a:bodyPr vert="horz" anchor="ctr"/>
          <a:lstStyle>
            <a:lvl1pPr marL="0" indent="0" algn="ctr">
              <a:buNone/>
              <a:defRPr sz="2800" b="0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347472" indent="0">
              <a:buNone/>
              <a:defRPr sz="1600">
                <a:solidFill>
                  <a:srgbClr val="FFFFFF"/>
                </a:solidFill>
              </a:defRPr>
            </a:lvl2pPr>
            <a:lvl3pPr marL="603504" indent="0">
              <a:buNone/>
              <a:defRPr sz="1600">
                <a:solidFill>
                  <a:srgbClr val="FFFFFF"/>
                </a:solidFill>
              </a:defRPr>
            </a:lvl3pPr>
            <a:lvl4pPr marL="841248" indent="0">
              <a:buNone/>
              <a:defRPr sz="1600">
                <a:solidFill>
                  <a:srgbClr val="FFFFFF"/>
                </a:solidFill>
              </a:defRPr>
            </a:lvl4pPr>
            <a:lvl5pPr marL="1097280" indent="0">
              <a:buNone/>
              <a:defRPr sz="1600">
                <a:solidFill>
                  <a:srgbClr val="FFFFFF"/>
                </a:solidFill>
              </a:defRPr>
            </a:lvl5pPr>
          </a:lstStyle>
          <a:p>
            <a:pPr lvl="0"/>
            <a:r>
              <a:rPr lang="nl-BE" dirty="0"/>
              <a:t>Titre</a:t>
            </a:r>
            <a:endParaRPr lang="fr-FR" dirty="0"/>
          </a:p>
        </p:txBody>
      </p:sp>
      <p:sp>
        <p:nvSpPr>
          <p:cNvPr id="15" name="Espace réservé du texte 7">
            <a:extLst>
              <a:ext uri="{FF2B5EF4-FFF2-40B4-BE49-F238E27FC236}">
                <a16:creationId xmlns:a16="http://schemas.microsoft.com/office/drawing/2014/main" id="{6BD64C80-C61A-0444-8789-761C8E7049C6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199058" y="1178700"/>
            <a:ext cx="5508000" cy="504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2"/>
              </a:gs>
            </a:gsLst>
            <a:lin ang="0" scaled="1"/>
            <a:tileRect/>
          </a:gradFill>
          <a:effectLst/>
        </p:spPr>
        <p:txBody>
          <a:bodyPr vert="horz" anchor="ctr"/>
          <a:lstStyle>
            <a:lvl1pPr marL="0" indent="0" algn="ctr">
              <a:buNone/>
              <a:defRPr sz="2800" b="0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 marL="347472" indent="0">
              <a:buNone/>
              <a:defRPr sz="1600">
                <a:solidFill>
                  <a:srgbClr val="FFFFFF"/>
                </a:solidFill>
              </a:defRPr>
            </a:lvl2pPr>
            <a:lvl3pPr marL="603504" indent="0">
              <a:buNone/>
              <a:defRPr sz="1600">
                <a:solidFill>
                  <a:srgbClr val="FFFFFF"/>
                </a:solidFill>
              </a:defRPr>
            </a:lvl3pPr>
            <a:lvl4pPr marL="841248" indent="0">
              <a:buNone/>
              <a:defRPr sz="1600">
                <a:solidFill>
                  <a:srgbClr val="FFFFFF"/>
                </a:solidFill>
              </a:defRPr>
            </a:lvl4pPr>
            <a:lvl5pPr marL="1097280" indent="0">
              <a:buNone/>
              <a:defRPr sz="1600">
                <a:solidFill>
                  <a:srgbClr val="FFFFFF"/>
                </a:solidFill>
              </a:defRPr>
            </a:lvl5pPr>
          </a:lstStyle>
          <a:p>
            <a:pPr lvl="0"/>
            <a:r>
              <a:rPr lang="nl-BE" dirty="0"/>
              <a:t>Titre</a:t>
            </a:r>
            <a:endParaRPr lang="fr-FR" dirty="0"/>
          </a:p>
        </p:txBody>
      </p:sp>
      <p:sp>
        <p:nvSpPr>
          <p:cNvPr id="16" name="Espace réservé de la date 3">
            <a:extLst>
              <a:ext uri="{FF2B5EF4-FFF2-40B4-BE49-F238E27FC236}">
                <a16:creationId xmlns:a16="http://schemas.microsoft.com/office/drawing/2014/main" id="{9703AB0D-A1DB-2640-A310-AB20D082A8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544" y="6450070"/>
            <a:ext cx="720000" cy="288032"/>
          </a:xfrm>
          <a:prstGeom prst="rect">
            <a:avLst/>
          </a:prstGeom>
          <a:noFill/>
          <a:ln>
            <a:noFill/>
          </a:ln>
        </p:spPr>
        <p:txBody>
          <a:bodyPr lIns="0" r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BBBA71A7-5F65-EC42-AE5C-B9CBF6124BA3}" type="datetime1">
              <a:rPr lang="fr-BE" smtClean="0"/>
              <a:t>17-02-21</a:t>
            </a:fld>
            <a:endParaRPr lang="en-US" dirty="0"/>
          </a:p>
        </p:txBody>
      </p:sp>
      <p:sp>
        <p:nvSpPr>
          <p:cNvPr id="17" name="Espace réservé du pied de page 5">
            <a:extLst>
              <a:ext uri="{FF2B5EF4-FFF2-40B4-BE49-F238E27FC236}">
                <a16:creationId xmlns:a16="http://schemas.microsoft.com/office/drawing/2014/main" id="{34AFA12F-73AD-8043-A1E5-901C2DA88C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50070"/>
            <a:ext cx="4572453" cy="288032"/>
          </a:xfrm>
          <a:prstGeom prst="rect">
            <a:avLst/>
          </a:prstGeom>
          <a:noFill/>
          <a:ln>
            <a:noFill/>
          </a:ln>
        </p:spPr>
        <p:txBody>
          <a:bodyPr l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/>
              <a:t>Titre du document</a:t>
            </a:r>
            <a:endParaRPr lang="en-US" dirty="0"/>
          </a:p>
        </p:txBody>
      </p:sp>
      <p:sp>
        <p:nvSpPr>
          <p:cNvPr id="18" name="Espace réservé du numéro de diapositive 4">
            <a:extLst>
              <a:ext uri="{FF2B5EF4-FFF2-40B4-BE49-F238E27FC236}">
                <a16:creationId xmlns:a16="http://schemas.microsoft.com/office/drawing/2014/main" id="{A1EBC78F-5A6A-0945-8A5E-6F09707300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50102"/>
            <a:ext cx="540000" cy="288000"/>
          </a:xfrm>
          <a:prstGeom prst="rect">
            <a:avLst/>
          </a:prstGeom>
          <a:noFill/>
          <a:ln>
            <a:noFill/>
          </a:ln>
        </p:spPr>
        <p:txBody>
          <a:bodyPr vert="horz" anchor="ctr" anchorCtr="0">
            <a:spAutoFit/>
          </a:bodyPr>
          <a:lstStyle>
            <a:lvl1pPr algn="ctr" eaLnBrk="1" latinLnBrk="0" hangingPunct="1">
              <a:defRPr kumimoji="0"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extLst/>
          </a:lstStyle>
          <a:p>
            <a:fld id="{91974DF9-AD47-4691-BA21-BBFCE3637A9A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330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B2AD7DA-FCCD-FB4C-8464-17CFD9151CB3}"/>
              </a:ext>
            </a:extLst>
          </p:cNvPr>
          <p:cNvSpPr/>
          <p:nvPr userDrawn="1"/>
        </p:nvSpPr>
        <p:spPr>
          <a:xfrm>
            <a:off x="0" y="6446136"/>
            <a:ext cx="5760000" cy="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l"/>
            <a:endParaRPr lang="fr-FR" sz="300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547CBBD8-D41E-1C44-8F20-4C4FC420D763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3892" y="6296448"/>
            <a:ext cx="284214" cy="540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99B61BE-53A9-6547-A5A5-8D21CA94BE92}"/>
              </a:ext>
            </a:extLst>
          </p:cNvPr>
          <p:cNvSpPr/>
          <p:nvPr userDrawn="1"/>
        </p:nvSpPr>
        <p:spPr>
          <a:xfrm>
            <a:off x="6432000" y="6446136"/>
            <a:ext cx="5760000" cy="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l"/>
            <a:endParaRPr lang="fr-FR" sz="3000" dirty="0"/>
          </a:p>
        </p:txBody>
      </p:sp>
      <p:sp>
        <p:nvSpPr>
          <p:cNvPr id="14" name="Espace réservé du pied de page 5">
            <a:extLst>
              <a:ext uri="{FF2B5EF4-FFF2-40B4-BE49-F238E27FC236}">
                <a16:creationId xmlns:a16="http://schemas.microsoft.com/office/drawing/2014/main" id="{1CBF9439-8E97-D94A-8AF2-79AC25223DC9}"/>
              </a:ext>
            </a:extLst>
          </p:cNvPr>
          <p:cNvSpPr txBox="1">
            <a:spLocks/>
          </p:cNvSpPr>
          <p:nvPr userDrawn="1"/>
        </p:nvSpPr>
        <p:spPr>
          <a:xfrm>
            <a:off x="6431998" y="6450070"/>
            <a:ext cx="4735061" cy="288032"/>
          </a:xfrm>
          <a:prstGeom prst="rect">
            <a:avLst/>
          </a:prstGeom>
          <a:noFill/>
          <a:ln>
            <a:noFill/>
          </a:ln>
        </p:spPr>
        <p:txBody>
          <a:bodyPr lIns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b="0" i="0" kern="1200">
                <a:solidFill>
                  <a:schemeClr val="tx1"/>
                </a:solidFill>
                <a:latin typeface="Arial Narrow" panose="020B0604020202020204" pitchFamily="34" charset="0"/>
                <a:ea typeface="+mn-ea"/>
                <a:cs typeface="Arial Narrow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accent5"/>
                </a:solidFill>
              </a:rPr>
              <a:t>FEGRA       All rights reserved</a:t>
            </a: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9D48B2D-9F92-794B-A8C9-799D19675898}"/>
              </a:ext>
            </a:extLst>
          </p:cNvPr>
          <p:cNvSpPr>
            <a:spLocks noChangeAspect="1"/>
          </p:cNvSpPr>
          <p:nvPr userDrawn="1"/>
        </p:nvSpPr>
        <p:spPr>
          <a:xfrm>
            <a:off x="8379096" y="6567420"/>
            <a:ext cx="72000" cy="72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l"/>
            <a:endParaRPr lang="fr-FR" sz="3000" dirty="0"/>
          </a:p>
        </p:txBody>
      </p:sp>
      <p:sp>
        <p:nvSpPr>
          <p:cNvPr id="16" name="Espace réservé de la date 3">
            <a:extLst>
              <a:ext uri="{FF2B5EF4-FFF2-40B4-BE49-F238E27FC236}">
                <a16:creationId xmlns:a16="http://schemas.microsoft.com/office/drawing/2014/main" id="{0CE93C88-1720-D942-8F1E-8FD85CA3B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544" y="6450070"/>
            <a:ext cx="720000" cy="288032"/>
          </a:xfrm>
          <a:prstGeom prst="rect">
            <a:avLst/>
          </a:prstGeom>
          <a:noFill/>
          <a:ln>
            <a:noFill/>
          </a:ln>
        </p:spPr>
        <p:txBody>
          <a:bodyPr lIns="0" r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071D8702-C090-B844-A4F4-1B9959D14C94}" type="datetime1">
              <a:rPr lang="fr-BE" smtClean="0"/>
              <a:t>17-02-21</a:t>
            </a:fld>
            <a:endParaRPr lang="en-US" dirty="0"/>
          </a:p>
        </p:txBody>
      </p:sp>
      <p:sp>
        <p:nvSpPr>
          <p:cNvPr id="17" name="Espace réservé du pied de page 5">
            <a:extLst>
              <a:ext uri="{FF2B5EF4-FFF2-40B4-BE49-F238E27FC236}">
                <a16:creationId xmlns:a16="http://schemas.microsoft.com/office/drawing/2014/main" id="{BDEA1504-3614-D84A-8E65-D8946DEA24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50070"/>
            <a:ext cx="4572453" cy="288032"/>
          </a:xfrm>
          <a:prstGeom prst="rect">
            <a:avLst/>
          </a:prstGeom>
          <a:noFill/>
          <a:ln>
            <a:noFill/>
          </a:ln>
        </p:spPr>
        <p:txBody>
          <a:bodyPr lIns="0" anchor="ctr" anchorCtr="0"/>
          <a:lstStyle>
            <a:lvl1pPr algn="ctr">
              <a:defRPr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US"/>
              <a:t>Titre du document</a:t>
            </a:r>
            <a:endParaRPr lang="en-US" dirty="0"/>
          </a:p>
        </p:txBody>
      </p:sp>
      <p:sp>
        <p:nvSpPr>
          <p:cNvPr id="18" name="Espace réservé du numéro de diapositive 4">
            <a:extLst>
              <a:ext uri="{FF2B5EF4-FFF2-40B4-BE49-F238E27FC236}">
                <a16:creationId xmlns:a16="http://schemas.microsoft.com/office/drawing/2014/main" id="{16201E1F-4E42-F64E-9339-D6BCDD9C74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50102"/>
            <a:ext cx="540000" cy="288000"/>
          </a:xfrm>
          <a:prstGeom prst="rect">
            <a:avLst/>
          </a:prstGeom>
          <a:noFill/>
          <a:ln>
            <a:noFill/>
          </a:ln>
        </p:spPr>
        <p:txBody>
          <a:bodyPr vert="horz" anchor="ctr" anchorCtr="0">
            <a:spAutoFit/>
          </a:bodyPr>
          <a:lstStyle>
            <a:lvl1pPr algn="ctr" eaLnBrk="1" latinLnBrk="0" hangingPunct="1">
              <a:defRPr kumimoji="0" sz="1400" b="0" i="0">
                <a:solidFill>
                  <a:schemeClr val="accent5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extLst/>
          </a:lstStyle>
          <a:p>
            <a:fld id="{91974DF9-AD47-4691-BA21-BBFCE3637A9A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35" name="Image 34">
            <a:extLst>
              <a:ext uri="{FF2B5EF4-FFF2-40B4-BE49-F238E27FC236}">
                <a16:creationId xmlns:a16="http://schemas.microsoft.com/office/drawing/2014/main" id="{D2881C88-8DDD-CF47-A3AF-10950C064266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19" y="188950"/>
            <a:ext cx="1884954" cy="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65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3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5EB43DA-9721-AF45-8127-624832384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Raad Van Bestuur</a:t>
            </a:r>
            <a:endParaRPr lang="nl-BE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5E95526-6A10-6045-9886-3A3B8B23F4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17.02.2021</a:t>
            </a:r>
            <a:endParaRPr lang="nl-BE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C052164-5D04-7845-BBD7-1C50DB2A18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40214"/>
            <a:ext cx="540000" cy="307777"/>
          </a:xfrm>
        </p:spPr>
        <p:txBody>
          <a:bodyPr/>
          <a:lstStyle/>
          <a:p>
            <a:fld id="{91974DF9-AD47-4691-BA21-BBFCE3637A9A}" type="slidenum">
              <a:rPr lang="nl-BE" smtClean="0"/>
              <a:pPr/>
              <a:t>1</a:t>
            </a:fld>
            <a:endParaRPr lang="nl-BE" dirty="0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3E94E26-18F6-6F49-83BF-55BFFB6E8F5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nl-BE" dirty="0" smtClean="0"/>
              <a:t>17-02-21</a:t>
            </a:r>
            <a:endParaRPr lang="nl-BE" dirty="0"/>
          </a:p>
        </p:txBody>
      </p:sp>
      <p:pic>
        <p:nvPicPr>
          <p:cNvPr id="1026" name="Afbeelding 3" descr="cid:image002.jpg@01CC3666.E72976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2659" y="385763"/>
            <a:ext cx="9144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Espace réservé du pied de page 7">
            <a:extLst>
              <a:ext uri="{FF2B5EF4-FFF2-40B4-BE49-F238E27FC236}">
                <a16:creationId xmlns:a16="http://schemas.microsoft.com/office/drawing/2014/main" id="{54A6A4BF-4F00-B247-B526-77F5034543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50070"/>
            <a:ext cx="4572453" cy="288032"/>
          </a:xfrm>
        </p:spPr>
        <p:txBody>
          <a:bodyPr/>
          <a:lstStyle/>
          <a:p>
            <a:r>
              <a:rPr lang="nl-BE" dirty="0" smtClean="0"/>
              <a:t>Afdelingsbestuur Brusselse Handelsbeurs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17380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e la date 6">
            <a:extLst>
              <a:ext uri="{FF2B5EF4-FFF2-40B4-BE49-F238E27FC236}">
                <a16:creationId xmlns:a16="http://schemas.microsoft.com/office/drawing/2014/main" id="{9427CD55-3910-6946-8A10-AAED72AA4F6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nl-NL" dirty="0" smtClean="0"/>
              <a:t>17-02-21</a:t>
            </a:r>
            <a:endParaRPr lang="nl-NL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37A25B2B-38DA-E341-8A75-71F9ED187D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40214"/>
            <a:ext cx="540000" cy="307777"/>
          </a:xfrm>
        </p:spPr>
        <p:txBody>
          <a:bodyPr/>
          <a:lstStyle/>
          <a:p>
            <a:fld id="{91974DF9-AD47-4691-BA21-BBFCE3637A9A}" type="slidenum">
              <a:rPr lang="nl-NL" smtClean="0"/>
              <a:pPr/>
              <a:t>10</a:t>
            </a:fld>
            <a:endParaRPr lang="nl-NL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8A275C26-1230-5841-8769-89D0D0964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200" dirty="0" smtClean="0"/>
              <a:t>5. Quotatie comité </a:t>
            </a:r>
            <a:endParaRPr lang="nl-NL" sz="3000" dirty="0"/>
          </a:p>
        </p:txBody>
      </p:sp>
      <p:pic>
        <p:nvPicPr>
          <p:cNvPr id="15" name="Afbeelding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3112" y="364098"/>
            <a:ext cx="515806" cy="510488"/>
          </a:xfrm>
          <a:prstGeom prst="rect">
            <a:avLst/>
          </a:prstGeom>
        </p:spPr>
      </p:pic>
      <p:sp>
        <p:nvSpPr>
          <p:cNvPr id="17" name="Espace réservé du pied de page 7">
            <a:extLst>
              <a:ext uri="{FF2B5EF4-FFF2-40B4-BE49-F238E27FC236}">
                <a16:creationId xmlns:a16="http://schemas.microsoft.com/office/drawing/2014/main" id="{54A6A4BF-4F00-B247-B526-77F5034543F5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1929189" y="6450013"/>
            <a:ext cx="4572000" cy="287337"/>
          </a:xfrm>
        </p:spPr>
        <p:txBody>
          <a:bodyPr/>
          <a:lstStyle/>
          <a:p>
            <a:r>
              <a:rPr lang="nl-NL" dirty="0" smtClean="0"/>
              <a:t>Afdelingsbestuur Brusselse Handelsbeurs</a:t>
            </a:r>
            <a:endParaRPr lang="nl-NL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7199713"/>
              </p:ext>
            </p:extLst>
          </p:nvPr>
        </p:nvGraphicFramePr>
        <p:xfrm>
          <a:off x="467543" y="1018459"/>
          <a:ext cx="11239515" cy="50194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47735">
                  <a:extLst>
                    <a:ext uri="{9D8B030D-6E8A-4147-A177-3AD203B41FA5}">
                      <a16:colId xmlns:a16="http://schemas.microsoft.com/office/drawing/2014/main" val="3260409634"/>
                    </a:ext>
                  </a:extLst>
                </a:gridCol>
                <a:gridCol w="4789979">
                  <a:extLst>
                    <a:ext uri="{9D8B030D-6E8A-4147-A177-3AD203B41FA5}">
                      <a16:colId xmlns:a16="http://schemas.microsoft.com/office/drawing/2014/main" val="3087920995"/>
                    </a:ext>
                  </a:extLst>
                </a:gridCol>
                <a:gridCol w="2301801">
                  <a:extLst>
                    <a:ext uri="{9D8B030D-6E8A-4147-A177-3AD203B41FA5}">
                      <a16:colId xmlns:a16="http://schemas.microsoft.com/office/drawing/2014/main" val="3750182113"/>
                    </a:ext>
                  </a:extLst>
                </a:gridCol>
              </a:tblGrid>
              <a:tr h="517438">
                <a:tc>
                  <a:txBody>
                    <a:bodyPr/>
                    <a:lstStyle/>
                    <a:p>
                      <a:pPr algn="ctr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SECTOREN</a:t>
                      </a:r>
                      <a:endParaRPr lang="fr-B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  Effectieve leden</a:t>
                      </a:r>
                      <a:endParaRPr lang="fr-B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   Plaatsvervangende leden</a:t>
                      </a:r>
                      <a:endParaRPr lang="fr-B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78792623"/>
                  </a:ext>
                </a:extLst>
              </a:tr>
              <a:tr h="309905">
                <a:tc>
                  <a:txBody>
                    <a:bodyPr/>
                    <a:lstStyle/>
                    <a:p>
                      <a:pPr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noProof="0" dirty="0" smtClean="0">
                          <a:effectLst/>
                        </a:rPr>
                        <a:t>Belgische tarweverwerkende nijverheid</a:t>
                      </a:r>
                      <a:endParaRPr lang="nl-NL" sz="18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 </a:t>
                      </a:r>
                      <a:endParaRPr lang="fr-B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 </a:t>
                      </a:r>
                      <a:endParaRPr lang="fr-B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882750759"/>
                  </a:ext>
                </a:extLst>
              </a:tr>
              <a:tr h="285113">
                <a:tc>
                  <a:txBody>
                    <a:bodyPr/>
                    <a:lstStyle/>
                    <a:p>
                      <a:pPr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noProof="0" dirty="0" smtClean="0">
                          <a:effectLst/>
                        </a:rPr>
                        <a:t>      a)  Maalderij</a:t>
                      </a:r>
                      <a:endParaRPr lang="nl-NL" sz="18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Vandenschrieck Willy </a:t>
                      </a:r>
                      <a:r>
                        <a:rPr lang="fr-BE" sz="1800" dirty="0" smtClean="0">
                          <a:effectLst/>
                        </a:rPr>
                        <a:t>(Vandenschrieck Molens)</a:t>
                      </a:r>
                      <a:endParaRPr lang="fr-B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Flor Joosen</a:t>
                      </a:r>
                      <a:endParaRPr lang="fr-B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10025793"/>
                  </a:ext>
                </a:extLst>
              </a:tr>
              <a:tr h="285113">
                <a:tc>
                  <a:txBody>
                    <a:bodyPr/>
                    <a:lstStyle/>
                    <a:p>
                      <a:pPr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noProof="0" dirty="0" smtClean="0">
                          <a:effectLst/>
                        </a:rPr>
                        <a:t> </a:t>
                      </a:r>
                      <a:endParaRPr lang="nl-NL" sz="18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René Dedobbeleer </a:t>
                      </a:r>
                      <a:r>
                        <a:rPr lang="fr-BE" sz="1800" dirty="0" smtClean="0">
                          <a:effectLst/>
                        </a:rPr>
                        <a:t>     (Dedobbeleer</a:t>
                      </a:r>
                      <a:r>
                        <a:rPr lang="fr-BE" sz="1800" baseline="0" dirty="0" smtClean="0">
                          <a:effectLst/>
                        </a:rPr>
                        <a:t> Molens)</a:t>
                      </a:r>
                      <a:endParaRPr lang="fr-B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Kristof Dossche</a:t>
                      </a:r>
                      <a:endParaRPr lang="fr-B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355159330"/>
                  </a:ext>
                </a:extLst>
              </a:tr>
              <a:tr h="285113">
                <a:tc>
                  <a:txBody>
                    <a:bodyPr/>
                    <a:lstStyle/>
                    <a:p>
                      <a:pPr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noProof="0" dirty="0" smtClean="0">
                          <a:effectLst/>
                        </a:rPr>
                        <a:t> </a:t>
                      </a:r>
                      <a:endParaRPr lang="nl-NL" sz="18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Cedric </a:t>
                      </a:r>
                      <a:r>
                        <a:rPr lang="fr-BE" sz="1800" dirty="0" smtClean="0">
                          <a:effectLst/>
                        </a:rPr>
                        <a:t>Dumont            (Paniflower)</a:t>
                      </a:r>
                      <a:endParaRPr lang="fr-B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solidFill>
                            <a:srgbClr val="FF0000"/>
                          </a:solidFill>
                          <a:effectLst/>
                        </a:rPr>
                        <a:t>Guy De Mol</a:t>
                      </a:r>
                      <a:endParaRPr lang="fr-BE" sz="1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81431255"/>
                  </a:ext>
                </a:extLst>
              </a:tr>
              <a:tr h="278914">
                <a:tc>
                  <a:txBody>
                    <a:bodyPr/>
                    <a:lstStyle/>
                    <a:p>
                      <a:pPr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noProof="0" dirty="0" smtClean="0">
                          <a:effectLst/>
                        </a:rPr>
                        <a:t>      b) Andere</a:t>
                      </a:r>
                      <a:endParaRPr lang="nl-NL" sz="18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 </a:t>
                      </a:r>
                      <a:endParaRPr lang="fr-B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 </a:t>
                      </a:r>
                      <a:endParaRPr lang="fr-B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794837417"/>
                  </a:ext>
                </a:extLst>
              </a:tr>
              <a:tr h="456601">
                <a:tc>
                  <a:txBody>
                    <a:bodyPr/>
                    <a:lstStyle/>
                    <a:p>
                      <a:pPr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noProof="0" dirty="0" smtClean="0">
                          <a:effectLst/>
                        </a:rPr>
                        <a:t>Mengvoedernijverheid</a:t>
                      </a:r>
                      <a:endParaRPr lang="nl-NL" sz="18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Van </a:t>
                      </a:r>
                      <a:r>
                        <a:rPr lang="fr-BE" sz="1800" dirty="0" smtClean="0">
                          <a:effectLst/>
                        </a:rPr>
                        <a:t>Heeschvelde Nick (Depre Voeders)</a:t>
                      </a:r>
                      <a:endParaRPr lang="fr-B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Vandeputte Francis</a:t>
                      </a:r>
                      <a:endParaRPr lang="fr-B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45383699"/>
                  </a:ext>
                </a:extLst>
              </a:tr>
              <a:tr h="309905">
                <a:tc>
                  <a:txBody>
                    <a:bodyPr/>
                    <a:lstStyle/>
                    <a:p>
                      <a:pPr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noProof="0" dirty="0" smtClean="0">
                          <a:effectLst/>
                        </a:rPr>
                        <a:t> </a:t>
                      </a:r>
                      <a:endParaRPr lang="nl-NL" sz="18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Ivo Van Den </a:t>
                      </a:r>
                      <a:r>
                        <a:rPr lang="fr-BE" sz="1800" dirty="0" smtClean="0">
                          <a:effectLst/>
                        </a:rPr>
                        <a:t>Heuvel     (Joosen-Luyckx)</a:t>
                      </a:r>
                      <a:endParaRPr lang="fr-B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solidFill>
                            <a:srgbClr val="FF0000"/>
                          </a:solidFill>
                          <a:effectLst/>
                        </a:rPr>
                        <a:t>???????</a:t>
                      </a:r>
                      <a:endParaRPr lang="fr-BE" sz="1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11376014"/>
                  </a:ext>
                </a:extLst>
              </a:tr>
              <a:tr h="309905">
                <a:tc>
                  <a:txBody>
                    <a:bodyPr/>
                    <a:lstStyle/>
                    <a:p>
                      <a:pPr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noProof="0" dirty="0" smtClean="0">
                          <a:effectLst/>
                        </a:rPr>
                        <a:t>Handel</a:t>
                      </a:r>
                      <a:endParaRPr lang="nl-NL" sz="18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 </a:t>
                      </a:r>
                      <a:endParaRPr lang="fr-BE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 </a:t>
                      </a:r>
                      <a:endParaRPr lang="fr-B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800728973"/>
                  </a:ext>
                </a:extLst>
              </a:tr>
              <a:tr h="285113">
                <a:tc>
                  <a:txBody>
                    <a:bodyPr/>
                    <a:lstStyle/>
                    <a:p>
                      <a:pPr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noProof="0" dirty="0" smtClean="0">
                          <a:effectLst/>
                        </a:rPr>
                        <a:t>      a) Coöperatieve sector </a:t>
                      </a:r>
                      <a:endParaRPr lang="nl-NL" sz="18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Wart </a:t>
                      </a:r>
                      <a:r>
                        <a:rPr lang="fr-BE" sz="1800" dirty="0" smtClean="0">
                          <a:effectLst/>
                        </a:rPr>
                        <a:t>Jean                      (SCAM)</a:t>
                      </a:r>
                      <a:endParaRPr lang="fr-B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solidFill>
                            <a:srgbClr val="FF0000"/>
                          </a:solidFill>
                          <a:effectLst/>
                        </a:rPr>
                        <a:t>Benoit </a:t>
                      </a:r>
                      <a:r>
                        <a:rPr lang="fr-BE" sz="1800" dirty="0" err="1">
                          <a:solidFill>
                            <a:srgbClr val="FF0000"/>
                          </a:solidFill>
                          <a:effectLst/>
                        </a:rPr>
                        <a:t>Otjacques</a:t>
                      </a:r>
                      <a:r>
                        <a:rPr lang="fr-BE" sz="1800" dirty="0">
                          <a:solidFill>
                            <a:srgbClr val="FF0000"/>
                          </a:solidFill>
                          <a:effectLst/>
                        </a:rPr>
                        <a:t> ??</a:t>
                      </a:r>
                      <a:endParaRPr lang="fr-BE" sz="1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35107849"/>
                  </a:ext>
                </a:extLst>
              </a:tr>
              <a:tr h="285113">
                <a:tc>
                  <a:txBody>
                    <a:bodyPr/>
                    <a:lstStyle/>
                    <a:p>
                      <a:pPr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noProof="0" dirty="0" smtClean="0">
                          <a:effectLst/>
                        </a:rPr>
                        <a:t> </a:t>
                      </a:r>
                      <a:endParaRPr lang="nl-NL" sz="18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Henroz </a:t>
                      </a:r>
                      <a:r>
                        <a:rPr lang="fr-BE" sz="1800" dirty="0" smtClean="0">
                          <a:effectLst/>
                        </a:rPr>
                        <a:t>Olivier               (Walagri)</a:t>
                      </a:r>
                      <a:endParaRPr lang="fr-B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Eric Walin</a:t>
                      </a:r>
                      <a:endParaRPr lang="fr-B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288538526"/>
                  </a:ext>
                </a:extLst>
              </a:tr>
              <a:tr h="285113">
                <a:tc>
                  <a:txBody>
                    <a:bodyPr/>
                    <a:lstStyle/>
                    <a:p>
                      <a:pPr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noProof="0" dirty="0" smtClean="0">
                          <a:effectLst/>
                        </a:rPr>
                        <a:t>      b) Inlandse Handel - Synagra</a:t>
                      </a:r>
                      <a:endParaRPr lang="nl-NL" sz="18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Deronne </a:t>
                      </a:r>
                      <a:r>
                        <a:rPr lang="fr-BE" sz="1800" dirty="0" smtClean="0">
                          <a:effectLst/>
                        </a:rPr>
                        <a:t>Kevin              (Walagri)</a:t>
                      </a:r>
                      <a:endParaRPr lang="fr-B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solidFill>
                            <a:srgbClr val="FF0000"/>
                          </a:solidFill>
                          <a:effectLst/>
                        </a:rPr>
                        <a:t>?????</a:t>
                      </a:r>
                      <a:endParaRPr lang="fr-BE" sz="1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836085572"/>
                  </a:ext>
                </a:extLst>
              </a:tr>
              <a:tr h="285113">
                <a:tc>
                  <a:txBody>
                    <a:bodyPr/>
                    <a:lstStyle/>
                    <a:p>
                      <a:pPr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noProof="0" dirty="0" smtClean="0">
                          <a:effectLst/>
                        </a:rPr>
                        <a:t> </a:t>
                      </a:r>
                      <a:endParaRPr lang="nl-NL" sz="18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Vanovertveldt </a:t>
                      </a:r>
                      <a:r>
                        <a:rPr lang="fr-BE" sz="1800" dirty="0" smtClean="0">
                          <a:effectLst/>
                        </a:rPr>
                        <a:t>Filip       (Vanovertveldt)</a:t>
                      </a:r>
                      <a:endParaRPr lang="fr-B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De </a:t>
                      </a:r>
                      <a:r>
                        <a:rPr lang="fr-BE" sz="1800" dirty="0" smtClean="0">
                          <a:effectLst/>
                        </a:rPr>
                        <a:t>Roo</a:t>
                      </a:r>
                      <a:r>
                        <a:rPr lang="fr-BE" sz="1800" baseline="0" dirty="0" smtClean="0">
                          <a:effectLst/>
                        </a:rPr>
                        <a:t> Kris</a:t>
                      </a:r>
                      <a:endParaRPr lang="fr-B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43044097"/>
                  </a:ext>
                </a:extLst>
              </a:tr>
              <a:tr h="404665">
                <a:tc>
                  <a:txBody>
                    <a:bodyPr/>
                    <a:lstStyle/>
                    <a:p>
                      <a:pPr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noProof="0" dirty="0" smtClean="0">
                          <a:effectLst/>
                        </a:rPr>
                        <a:t> </a:t>
                      </a:r>
                      <a:endParaRPr lang="nl-NL" sz="18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Lambert </a:t>
                      </a:r>
                      <a:r>
                        <a:rPr lang="fr-BE" sz="1800" dirty="0" smtClean="0">
                          <a:effectLst/>
                        </a:rPr>
                        <a:t>Denis Paul      (Agriréseaux)</a:t>
                      </a:r>
                      <a:endParaRPr lang="fr-B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Maertens Jean</a:t>
                      </a:r>
                      <a:endParaRPr lang="fr-B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47237069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noProof="0" dirty="0" smtClean="0">
                          <a:effectLst/>
                        </a:rPr>
                        <a:t>      c) Import-export Imexgra</a:t>
                      </a:r>
                      <a:endParaRPr lang="nl-NL" sz="18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Rummens </a:t>
                      </a:r>
                      <a:r>
                        <a:rPr lang="fr-BE" sz="1800" dirty="0" smtClean="0">
                          <a:effectLst/>
                        </a:rPr>
                        <a:t>Dirk              (Granaria)</a:t>
                      </a:r>
                      <a:endParaRPr lang="fr-B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indent="127000" fontAlgn="auto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Debouver Kristof</a:t>
                      </a:r>
                      <a:endParaRPr lang="fr-BE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102893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1947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37A25B2B-38DA-E341-8A75-71F9ED187D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40214"/>
            <a:ext cx="540000" cy="307777"/>
          </a:xfrm>
        </p:spPr>
        <p:txBody>
          <a:bodyPr/>
          <a:lstStyle/>
          <a:p>
            <a:fld id="{91974DF9-AD47-4691-BA21-BBFCE3637A9A}" type="slidenum">
              <a:rPr lang="nl-BE" smtClean="0"/>
              <a:pPr/>
              <a:t>11</a:t>
            </a:fld>
            <a:endParaRPr lang="nl-BE" dirty="0"/>
          </a:p>
        </p:txBody>
      </p:sp>
      <p:sp>
        <p:nvSpPr>
          <p:cNvPr id="13" name="Espace réservé de la date 6">
            <a:extLst>
              <a:ext uri="{FF2B5EF4-FFF2-40B4-BE49-F238E27FC236}">
                <a16:creationId xmlns:a16="http://schemas.microsoft.com/office/drawing/2014/main" id="{93E94E26-18F6-6F49-83BF-55BFFB6E8F5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nl-BE" dirty="0" smtClean="0"/>
              <a:t>17-02-21</a:t>
            </a:r>
            <a:endParaRPr lang="nl-BE" dirty="0"/>
          </a:p>
        </p:txBody>
      </p:sp>
      <p:sp>
        <p:nvSpPr>
          <p:cNvPr id="7" name="Espace réservé du pied de page 7">
            <a:extLst>
              <a:ext uri="{FF2B5EF4-FFF2-40B4-BE49-F238E27FC236}">
                <a16:creationId xmlns:a16="http://schemas.microsoft.com/office/drawing/2014/main" id="{54A6A4BF-4F00-B247-B526-77F5034543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50070"/>
            <a:ext cx="4572453" cy="288032"/>
          </a:xfrm>
        </p:spPr>
        <p:txBody>
          <a:bodyPr/>
          <a:lstStyle/>
          <a:p>
            <a:r>
              <a:rPr lang="nl-BE" dirty="0" smtClean="0"/>
              <a:t>Afdelingsbestuur Brusselse Handelsbeurs</a:t>
            </a:r>
            <a:endParaRPr lang="nl-BE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3112" y="364098"/>
            <a:ext cx="515806" cy="510488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800" dirty="0" smtClean="0"/>
              <a:t>6. Notering baktarwe</a:t>
            </a:r>
            <a:endParaRPr lang="nl-BE" sz="2800" dirty="0"/>
          </a:p>
        </p:txBody>
      </p:sp>
    </p:spTree>
    <p:extLst>
      <p:ext uri="{BB962C8B-B14F-4D97-AF65-F5344CB8AC3E}">
        <p14:creationId xmlns:p14="http://schemas.microsoft.com/office/powerpoint/2010/main" val="237821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e la date 6">
            <a:extLst>
              <a:ext uri="{FF2B5EF4-FFF2-40B4-BE49-F238E27FC236}">
                <a16:creationId xmlns:a16="http://schemas.microsoft.com/office/drawing/2014/main" id="{9427CD55-3910-6946-8A10-AAED72AA4F6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nl-NL" dirty="0" smtClean="0"/>
              <a:t>17-02-21</a:t>
            </a:r>
            <a:endParaRPr lang="nl-NL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37A25B2B-38DA-E341-8A75-71F9ED187D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40214"/>
            <a:ext cx="540000" cy="307777"/>
          </a:xfrm>
        </p:spPr>
        <p:txBody>
          <a:bodyPr/>
          <a:lstStyle/>
          <a:p>
            <a:fld id="{91974DF9-AD47-4691-BA21-BBFCE3637A9A}" type="slidenum">
              <a:rPr lang="nl-NL" smtClean="0"/>
              <a:pPr/>
              <a:t>12</a:t>
            </a:fld>
            <a:endParaRPr lang="nl-NL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nl-NL" dirty="0" smtClean="0"/>
              <a:t>6.1 Communicatie </a:t>
            </a:r>
            <a:endParaRPr lang="nl-NL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20F7029-0A41-0E4C-9B87-F5457E303011}"/>
              </a:ext>
            </a:extLst>
          </p:cNvPr>
          <p:cNvSpPr>
            <a:spLocks noGrp="1"/>
          </p:cNvSpPr>
          <p:nvPr>
            <p:ph idx="24"/>
          </p:nvPr>
        </p:nvSpPr>
        <p:spPr/>
        <p:txBody>
          <a:bodyPr/>
          <a:lstStyle/>
          <a:p>
            <a:pPr marL="0" indent="0">
              <a:buNone/>
            </a:pPr>
            <a:endParaRPr lang="nl-NL" dirty="0" smtClean="0"/>
          </a:p>
          <a:p>
            <a:r>
              <a:rPr lang="nl-NL" dirty="0" smtClean="0"/>
              <a:t>In de komende weken zal een communicatieplan opgesteld worden</a:t>
            </a:r>
          </a:p>
          <a:p>
            <a:r>
              <a:rPr lang="nl-NL" dirty="0" smtClean="0"/>
              <a:t>Bijzondere verwachtingen ? </a:t>
            </a:r>
          </a:p>
          <a:p>
            <a:r>
              <a:rPr lang="nl-NL" dirty="0" smtClean="0"/>
              <a:t>Contact met de bestuurders</a:t>
            </a:r>
          </a:p>
          <a:p>
            <a:pPr lvl="1"/>
            <a:r>
              <a:rPr lang="nl-NL" dirty="0" smtClean="0"/>
              <a:t>Via </a:t>
            </a:r>
            <a:r>
              <a:rPr lang="nl-NL" smtClean="0"/>
              <a:t>telefoon (max </a:t>
            </a:r>
            <a:r>
              <a:rPr lang="nl-NL" dirty="0" smtClean="0"/>
              <a:t>30 min)</a:t>
            </a:r>
          </a:p>
          <a:p>
            <a:pPr lvl="1"/>
            <a:r>
              <a:rPr lang="nl-NL" dirty="0" smtClean="0"/>
              <a:t>Bestuurders worden op voorhand op de hoogte gebracht</a:t>
            </a:r>
          </a:p>
          <a:p>
            <a:pPr lvl="1"/>
            <a:r>
              <a:rPr lang="nl-NL" dirty="0"/>
              <a:t>Doel: polsen naar wensen, ideeën, visie… van bestuurders inzake </a:t>
            </a:r>
            <a:r>
              <a:rPr lang="nl-NL" dirty="0" smtClean="0"/>
              <a:t>communicatie</a:t>
            </a:r>
          </a:p>
          <a:p>
            <a:pPr lvl="1"/>
            <a:endParaRPr lang="nl-NL" dirty="0" smtClean="0"/>
          </a:p>
          <a:p>
            <a:pPr lvl="1"/>
            <a:endParaRPr lang="nl-NL" dirty="0" smtClean="0"/>
          </a:p>
          <a:p>
            <a:pPr lvl="1"/>
            <a:endParaRPr lang="nl-NL" dirty="0" smtClean="0">
              <a:solidFill>
                <a:schemeClr val="tx2"/>
              </a:solidFill>
            </a:endParaRPr>
          </a:p>
          <a:p>
            <a:pPr lvl="1"/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8A275C26-1230-5841-8769-89D0D0964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000" dirty="0"/>
              <a:t>6</a:t>
            </a:r>
            <a:r>
              <a:rPr lang="nl-NL" sz="3000" dirty="0" smtClean="0"/>
              <a:t>. Diverse </a:t>
            </a:r>
            <a:endParaRPr lang="nl-NL" sz="3000" dirty="0"/>
          </a:p>
        </p:txBody>
      </p:sp>
      <p:pic>
        <p:nvPicPr>
          <p:cNvPr id="15" name="Afbeelding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3112" y="364098"/>
            <a:ext cx="515806" cy="510488"/>
          </a:xfrm>
          <a:prstGeom prst="rect">
            <a:avLst/>
          </a:prstGeom>
        </p:spPr>
      </p:pic>
      <p:sp>
        <p:nvSpPr>
          <p:cNvPr id="17" name="Espace réservé du pied de page 7">
            <a:extLst>
              <a:ext uri="{FF2B5EF4-FFF2-40B4-BE49-F238E27FC236}">
                <a16:creationId xmlns:a16="http://schemas.microsoft.com/office/drawing/2014/main" id="{54A6A4BF-4F00-B247-B526-77F5034543F5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1929189" y="6450013"/>
            <a:ext cx="4572000" cy="287337"/>
          </a:xfrm>
        </p:spPr>
        <p:txBody>
          <a:bodyPr/>
          <a:lstStyle/>
          <a:p>
            <a:r>
              <a:rPr lang="nl-BE" dirty="0" smtClean="0"/>
              <a:t>Afdelingsbestuur Brusselse Handelsbeurs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614546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37A25B2B-38DA-E341-8A75-71F9ED187D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40214"/>
            <a:ext cx="540000" cy="307777"/>
          </a:xfrm>
        </p:spPr>
        <p:txBody>
          <a:bodyPr/>
          <a:lstStyle/>
          <a:p>
            <a:fld id="{91974DF9-AD47-4691-BA21-BBFCE3637A9A}" type="slidenum">
              <a:rPr lang="nl-BE" smtClean="0"/>
              <a:pPr/>
              <a:t>13</a:t>
            </a:fld>
            <a:endParaRPr lang="nl-BE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20F7029-0A41-0E4C-9B87-F5457E303011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602455" y="1362197"/>
            <a:ext cx="11239515" cy="5366071"/>
          </a:xfrm>
        </p:spPr>
        <p:txBody>
          <a:bodyPr/>
          <a:lstStyle/>
          <a:p>
            <a:pPr marL="0" indent="0">
              <a:buNone/>
            </a:pPr>
            <a:endParaRPr lang="nl-BE" dirty="0" smtClean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endParaRPr lang="nl-BE" dirty="0" smtClean="0"/>
          </a:p>
          <a:p>
            <a:pPr marL="0" indent="0">
              <a:buNone/>
            </a:pPr>
            <a:r>
              <a:rPr lang="nl-BE" dirty="0" smtClean="0"/>
              <a:t>Volgende vergadering :  woensdag </a:t>
            </a:r>
            <a:r>
              <a:rPr lang="nl-NL" dirty="0" smtClean="0">
                <a:solidFill>
                  <a:srgbClr val="FF0000"/>
                </a:solidFill>
              </a:rPr>
              <a:t>19.05.21 ?? (na Quotatie)</a:t>
            </a:r>
            <a:endParaRPr lang="nl-BE" dirty="0"/>
          </a:p>
        </p:txBody>
      </p:sp>
      <p:sp>
        <p:nvSpPr>
          <p:cNvPr id="13" name="Espace réservé de la date 6">
            <a:extLst>
              <a:ext uri="{FF2B5EF4-FFF2-40B4-BE49-F238E27FC236}">
                <a16:creationId xmlns:a16="http://schemas.microsoft.com/office/drawing/2014/main" id="{93E94E26-18F6-6F49-83BF-55BFFB6E8F5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nl-BE" dirty="0" smtClean="0"/>
              <a:t>17-02-21</a:t>
            </a:r>
            <a:endParaRPr lang="nl-BE" dirty="0"/>
          </a:p>
        </p:txBody>
      </p:sp>
      <p:sp>
        <p:nvSpPr>
          <p:cNvPr id="7" name="Espace réservé du pied de page 7">
            <a:extLst>
              <a:ext uri="{FF2B5EF4-FFF2-40B4-BE49-F238E27FC236}">
                <a16:creationId xmlns:a16="http://schemas.microsoft.com/office/drawing/2014/main" id="{54A6A4BF-4F00-B247-B526-77F5034543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50070"/>
            <a:ext cx="4572453" cy="288032"/>
          </a:xfrm>
        </p:spPr>
        <p:txBody>
          <a:bodyPr/>
          <a:lstStyle/>
          <a:p>
            <a:r>
              <a:rPr lang="nl-BE" dirty="0" smtClean="0"/>
              <a:t>Afdelingsbestuur Brusselse Handelsbeurs</a:t>
            </a:r>
            <a:endParaRPr lang="nl-BE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3112" y="364098"/>
            <a:ext cx="515806" cy="510488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 sz="2800" dirty="0"/>
          </a:p>
        </p:txBody>
      </p:sp>
    </p:spTree>
    <p:extLst>
      <p:ext uri="{BB962C8B-B14F-4D97-AF65-F5344CB8AC3E}">
        <p14:creationId xmlns:p14="http://schemas.microsoft.com/office/powerpoint/2010/main" val="94246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27C68DC-0975-2E46-875F-393039947764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1669609" y="1787133"/>
            <a:ext cx="8767848" cy="4662937"/>
          </a:xfrm>
        </p:spPr>
        <p:txBody>
          <a:bodyPr/>
          <a:lstStyle/>
          <a:p>
            <a:r>
              <a:rPr lang="nl-BE" dirty="0" smtClean="0"/>
              <a:t>Goedkeuring van de notulen van 09.12.20</a:t>
            </a:r>
          </a:p>
          <a:p>
            <a:r>
              <a:rPr lang="nl-BE" dirty="0" smtClean="0"/>
              <a:t>Opvolging van de acties</a:t>
            </a:r>
          </a:p>
          <a:p>
            <a:r>
              <a:rPr lang="nl-BE" dirty="0" smtClean="0"/>
              <a:t>Personeel – nieuwe medewerkers</a:t>
            </a:r>
          </a:p>
          <a:p>
            <a:r>
              <a:rPr lang="nl-BE" dirty="0" smtClean="0"/>
              <a:t>Algemene Vergadering 2021 - Organisatie</a:t>
            </a:r>
          </a:p>
          <a:p>
            <a:r>
              <a:rPr lang="nl-BE" dirty="0" smtClean="0"/>
              <a:t>Quotatie comité</a:t>
            </a:r>
          </a:p>
          <a:p>
            <a:r>
              <a:rPr lang="nl-NL" dirty="0"/>
              <a:t>Notering baktarwe</a:t>
            </a:r>
            <a:r>
              <a:rPr lang="nl-BE" dirty="0" smtClean="0"/>
              <a:t> </a:t>
            </a:r>
          </a:p>
          <a:p>
            <a:r>
              <a:rPr lang="nl-BE" dirty="0" smtClean="0"/>
              <a:t>Diversen </a:t>
            </a:r>
          </a:p>
          <a:p>
            <a:pPr lvl="1"/>
            <a:r>
              <a:rPr lang="nl-BE" dirty="0" smtClean="0"/>
              <a:t>Communicatie</a:t>
            </a:r>
          </a:p>
          <a:p>
            <a:endParaRPr lang="nl-BE" sz="1800" dirty="0" smtClean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C2CD188-2251-2F49-9725-9900443E9B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40214"/>
            <a:ext cx="540000" cy="307777"/>
          </a:xfrm>
        </p:spPr>
        <p:txBody>
          <a:bodyPr/>
          <a:lstStyle/>
          <a:p>
            <a:fld id="{91974DF9-AD47-4691-BA21-BBFCE3637A9A}" type="slidenum">
              <a:rPr lang="nl-BE" smtClean="0"/>
              <a:pPr/>
              <a:t>2</a:t>
            </a:fld>
            <a:endParaRPr lang="nl-BE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1429EA1-7DDA-2D4D-AC5D-9758F9848DD1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ound2SameRect">
            <a:avLst>
              <a:gd name="adj1" fmla="val 0"/>
              <a:gd name="adj2" fmla="val 0"/>
            </a:avLst>
          </a:prstGeom>
        </p:spPr>
        <p:txBody>
          <a:bodyPr/>
          <a:lstStyle/>
          <a:p>
            <a:r>
              <a:rPr lang="nl-BE" dirty="0" smtClean="0"/>
              <a:t>Agenda</a:t>
            </a:r>
            <a:endParaRPr lang="nl-BE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5154" y="372550"/>
            <a:ext cx="527844" cy="522402"/>
          </a:xfrm>
          <a:prstGeom prst="rect">
            <a:avLst/>
          </a:prstGeom>
        </p:spPr>
      </p:pic>
      <p:sp>
        <p:nvSpPr>
          <p:cNvPr id="9" name="Espace réservé du pied de page 7">
            <a:extLst>
              <a:ext uri="{FF2B5EF4-FFF2-40B4-BE49-F238E27FC236}">
                <a16:creationId xmlns:a16="http://schemas.microsoft.com/office/drawing/2014/main" id="{54A6A4BF-4F00-B247-B526-77F5034543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50070"/>
            <a:ext cx="4572453" cy="288032"/>
          </a:xfrm>
        </p:spPr>
        <p:txBody>
          <a:bodyPr/>
          <a:lstStyle/>
          <a:p>
            <a:r>
              <a:rPr lang="nl-BE" smtClean="0"/>
              <a:t>Afdelingsbestuur Brusselse Handelsbeurs</a:t>
            </a:r>
            <a:endParaRPr lang="nl-BE" dirty="0"/>
          </a:p>
        </p:txBody>
      </p:sp>
      <p:sp>
        <p:nvSpPr>
          <p:cNvPr id="10" name="Espace réservé de la date 6">
            <a:extLst>
              <a:ext uri="{FF2B5EF4-FFF2-40B4-BE49-F238E27FC236}">
                <a16:creationId xmlns:a16="http://schemas.microsoft.com/office/drawing/2014/main" id="{93E94E26-18F6-6F49-83BF-55BFFB6E8F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544" y="6450070"/>
            <a:ext cx="720000" cy="288032"/>
          </a:xfrm>
        </p:spPr>
        <p:txBody>
          <a:bodyPr/>
          <a:lstStyle/>
          <a:p>
            <a:r>
              <a:rPr lang="nl-BE" dirty="0" smtClean="0"/>
              <a:t>17-02-21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55204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37A25B2B-38DA-E341-8A75-71F9ED187D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40214"/>
            <a:ext cx="540000" cy="307777"/>
          </a:xfrm>
        </p:spPr>
        <p:txBody>
          <a:bodyPr/>
          <a:lstStyle/>
          <a:p>
            <a:fld id="{91974DF9-AD47-4691-BA21-BBFCE3637A9A}" type="slidenum">
              <a:rPr lang="nl-BE" smtClean="0"/>
              <a:pPr/>
              <a:t>3</a:t>
            </a:fld>
            <a:endParaRPr lang="nl-BE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20F7029-0A41-0E4C-9B87-F5457E303011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602455" y="1362197"/>
            <a:ext cx="11239515" cy="5366071"/>
          </a:xfrm>
        </p:spPr>
        <p:txBody>
          <a:bodyPr/>
          <a:lstStyle/>
          <a:p>
            <a:r>
              <a:rPr lang="nl-NL" dirty="0"/>
              <a:t>Opmerkingen ?</a:t>
            </a:r>
          </a:p>
          <a:p>
            <a:endParaRPr lang="nl-BE" dirty="0"/>
          </a:p>
        </p:txBody>
      </p:sp>
      <p:sp>
        <p:nvSpPr>
          <p:cNvPr id="13" name="Espace réservé de la date 6">
            <a:extLst>
              <a:ext uri="{FF2B5EF4-FFF2-40B4-BE49-F238E27FC236}">
                <a16:creationId xmlns:a16="http://schemas.microsoft.com/office/drawing/2014/main" id="{93E94E26-18F6-6F49-83BF-55BFFB6E8F5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nl-BE" dirty="0" smtClean="0"/>
              <a:t>17-02-21</a:t>
            </a:r>
            <a:endParaRPr lang="nl-BE" dirty="0"/>
          </a:p>
        </p:txBody>
      </p:sp>
      <p:sp>
        <p:nvSpPr>
          <p:cNvPr id="7" name="Espace réservé du pied de page 7">
            <a:extLst>
              <a:ext uri="{FF2B5EF4-FFF2-40B4-BE49-F238E27FC236}">
                <a16:creationId xmlns:a16="http://schemas.microsoft.com/office/drawing/2014/main" id="{54A6A4BF-4F00-B247-B526-77F5034543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50070"/>
            <a:ext cx="4572453" cy="288032"/>
          </a:xfrm>
        </p:spPr>
        <p:txBody>
          <a:bodyPr/>
          <a:lstStyle/>
          <a:p>
            <a:r>
              <a:rPr lang="nl-BE" dirty="0" smtClean="0"/>
              <a:t>Afdelingsbestuur Brusselse Handelsbeurs</a:t>
            </a:r>
            <a:endParaRPr lang="nl-BE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3112" y="364098"/>
            <a:ext cx="515806" cy="510488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2800" dirty="0" smtClean="0"/>
              <a:t>1. </a:t>
            </a:r>
            <a:r>
              <a:rPr lang="nl-BE" sz="2800" dirty="0"/>
              <a:t>Goedkeuring van de notulen van </a:t>
            </a:r>
            <a:r>
              <a:rPr lang="nl-BE" sz="2800" dirty="0" smtClean="0"/>
              <a:t>09.12.20 </a:t>
            </a:r>
            <a:endParaRPr lang="nl-BE" sz="2800" dirty="0"/>
          </a:p>
        </p:txBody>
      </p:sp>
    </p:spTree>
    <p:extLst>
      <p:ext uri="{BB962C8B-B14F-4D97-AF65-F5344CB8AC3E}">
        <p14:creationId xmlns:p14="http://schemas.microsoft.com/office/powerpoint/2010/main" val="262977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37A25B2B-38DA-E341-8A75-71F9ED187D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40214"/>
            <a:ext cx="540000" cy="307777"/>
          </a:xfrm>
        </p:spPr>
        <p:txBody>
          <a:bodyPr/>
          <a:lstStyle/>
          <a:p>
            <a:fld id="{91974DF9-AD47-4691-BA21-BBFCE3637A9A}" type="slidenum">
              <a:rPr lang="nl-BE" smtClean="0"/>
              <a:pPr/>
              <a:t>4</a:t>
            </a:fld>
            <a:endParaRPr lang="nl-BE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20F7029-0A41-0E4C-9B87-F5457E303011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602455" y="1362197"/>
            <a:ext cx="11239515" cy="5366071"/>
          </a:xfrm>
        </p:spPr>
        <p:txBody>
          <a:bodyPr/>
          <a:lstStyle/>
          <a:p>
            <a:r>
              <a:rPr lang="nl-NL" dirty="0">
                <a:solidFill>
                  <a:schemeClr val="tx2"/>
                </a:solidFill>
              </a:rPr>
              <a:t>Huishoudelijk reglement van de afdelingen : geen opmerkingen gekregen</a:t>
            </a:r>
          </a:p>
          <a:p>
            <a:r>
              <a:rPr lang="nl-BE" dirty="0" smtClean="0"/>
              <a:t>Gedelokaliseerde Beurs 04/06/21 : contact met het Lotto Park – Anderlecht : optie voor 29/09/21 ??</a:t>
            </a:r>
          </a:p>
          <a:p>
            <a:r>
              <a:rPr lang="nl-BE" dirty="0"/>
              <a:t>Activiteitenverslag </a:t>
            </a:r>
            <a:r>
              <a:rPr lang="nl-BE" dirty="0" smtClean="0"/>
              <a:t>2020 : gepubliceerd en doorgestuurd naar de leden van het BHB</a:t>
            </a:r>
          </a:p>
          <a:p>
            <a:pPr marL="0" indent="0">
              <a:buNone/>
            </a:pPr>
            <a:endParaRPr lang="nl-BE" dirty="0"/>
          </a:p>
        </p:txBody>
      </p:sp>
      <p:sp>
        <p:nvSpPr>
          <p:cNvPr id="13" name="Espace réservé de la date 6">
            <a:extLst>
              <a:ext uri="{FF2B5EF4-FFF2-40B4-BE49-F238E27FC236}">
                <a16:creationId xmlns:a16="http://schemas.microsoft.com/office/drawing/2014/main" id="{93E94E26-18F6-6F49-83BF-55BFFB6E8F5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nl-BE" dirty="0" smtClean="0"/>
              <a:t>17-02-21</a:t>
            </a:r>
            <a:endParaRPr lang="nl-BE" dirty="0"/>
          </a:p>
        </p:txBody>
      </p:sp>
      <p:sp>
        <p:nvSpPr>
          <p:cNvPr id="7" name="Espace réservé du pied de page 7">
            <a:extLst>
              <a:ext uri="{FF2B5EF4-FFF2-40B4-BE49-F238E27FC236}">
                <a16:creationId xmlns:a16="http://schemas.microsoft.com/office/drawing/2014/main" id="{54A6A4BF-4F00-B247-B526-77F5034543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50070"/>
            <a:ext cx="4572453" cy="288032"/>
          </a:xfrm>
        </p:spPr>
        <p:txBody>
          <a:bodyPr/>
          <a:lstStyle/>
          <a:p>
            <a:r>
              <a:rPr lang="nl-BE" dirty="0" smtClean="0"/>
              <a:t>Afdelingsbestuur Brusselse Handelsbeurs</a:t>
            </a:r>
            <a:endParaRPr lang="nl-BE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3112" y="364098"/>
            <a:ext cx="515806" cy="510488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800" dirty="0"/>
              <a:t>2. Opvolging van de acties</a:t>
            </a:r>
            <a:endParaRPr lang="nl-BE" sz="2800" dirty="0"/>
          </a:p>
        </p:txBody>
      </p:sp>
    </p:spTree>
    <p:extLst>
      <p:ext uri="{BB962C8B-B14F-4D97-AF65-F5344CB8AC3E}">
        <p14:creationId xmlns:p14="http://schemas.microsoft.com/office/powerpoint/2010/main" val="14178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37A25B2B-38DA-E341-8A75-71F9ED187D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40214"/>
            <a:ext cx="540000" cy="307777"/>
          </a:xfrm>
        </p:spPr>
        <p:txBody>
          <a:bodyPr/>
          <a:lstStyle/>
          <a:p>
            <a:fld id="{91974DF9-AD47-4691-BA21-BBFCE3637A9A}" type="slidenum">
              <a:rPr lang="nl-BE" smtClean="0"/>
              <a:pPr/>
              <a:t>5</a:t>
            </a:fld>
            <a:endParaRPr lang="nl-BE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20F7029-0A41-0E4C-9B87-F5457E303011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602455" y="1362197"/>
            <a:ext cx="11239515" cy="5366071"/>
          </a:xfrm>
        </p:spPr>
        <p:txBody>
          <a:bodyPr/>
          <a:lstStyle/>
          <a:p>
            <a:r>
              <a:rPr lang="nl-NL" dirty="0"/>
              <a:t>Laurien Huyghe – Technisch adviseur</a:t>
            </a:r>
          </a:p>
          <a:p>
            <a:pPr lvl="1"/>
            <a:r>
              <a:rPr lang="nl-NL" dirty="0"/>
              <a:t>01.02.21</a:t>
            </a:r>
          </a:p>
          <a:p>
            <a:r>
              <a:rPr lang="nl-NL" dirty="0"/>
              <a:t>Yannick Moulin – Communicatieadviseur</a:t>
            </a:r>
          </a:p>
          <a:p>
            <a:pPr lvl="1"/>
            <a:r>
              <a:rPr lang="nl-NL" dirty="0"/>
              <a:t>04.02.21</a:t>
            </a:r>
          </a:p>
          <a:p>
            <a:endParaRPr lang="nl-BE" dirty="0"/>
          </a:p>
        </p:txBody>
      </p:sp>
      <p:sp>
        <p:nvSpPr>
          <p:cNvPr id="13" name="Espace réservé de la date 6">
            <a:extLst>
              <a:ext uri="{FF2B5EF4-FFF2-40B4-BE49-F238E27FC236}">
                <a16:creationId xmlns:a16="http://schemas.microsoft.com/office/drawing/2014/main" id="{93E94E26-18F6-6F49-83BF-55BFFB6E8F5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nl-BE" dirty="0" smtClean="0"/>
              <a:t>17-02-21</a:t>
            </a:r>
            <a:endParaRPr lang="nl-BE" dirty="0"/>
          </a:p>
        </p:txBody>
      </p:sp>
      <p:sp>
        <p:nvSpPr>
          <p:cNvPr id="7" name="Espace réservé du pied de page 7">
            <a:extLst>
              <a:ext uri="{FF2B5EF4-FFF2-40B4-BE49-F238E27FC236}">
                <a16:creationId xmlns:a16="http://schemas.microsoft.com/office/drawing/2014/main" id="{54A6A4BF-4F00-B247-B526-77F5034543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50070"/>
            <a:ext cx="4572453" cy="288032"/>
          </a:xfrm>
        </p:spPr>
        <p:txBody>
          <a:bodyPr/>
          <a:lstStyle/>
          <a:p>
            <a:r>
              <a:rPr lang="nl-BE" dirty="0" smtClean="0"/>
              <a:t>Afdelingsbestuur Brusselse Handelsbeurs</a:t>
            </a:r>
            <a:endParaRPr lang="nl-BE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3112" y="364098"/>
            <a:ext cx="515806" cy="510488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800" dirty="0"/>
              <a:t>3. Personeel - Aanwerving</a:t>
            </a:r>
            <a:endParaRPr lang="nl-BE" sz="2800" dirty="0"/>
          </a:p>
        </p:txBody>
      </p:sp>
    </p:spTree>
    <p:extLst>
      <p:ext uri="{BB962C8B-B14F-4D97-AF65-F5344CB8AC3E}">
        <p14:creationId xmlns:p14="http://schemas.microsoft.com/office/powerpoint/2010/main" val="328992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37A25B2B-38DA-E341-8A75-71F9ED187D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40214"/>
            <a:ext cx="540000" cy="307777"/>
          </a:xfrm>
        </p:spPr>
        <p:txBody>
          <a:bodyPr/>
          <a:lstStyle/>
          <a:p>
            <a:fld id="{91974DF9-AD47-4691-BA21-BBFCE3637A9A}" type="slidenum">
              <a:rPr lang="nl-NL" smtClean="0"/>
              <a:pPr/>
              <a:t>6</a:t>
            </a:fld>
            <a:endParaRPr lang="nl-NL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20F7029-0A41-0E4C-9B87-F5457E303011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177648" y="1074143"/>
            <a:ext cx="12014351" cy="5366071"/>
          </a:xfrm>
        </p:spPr>
        <p:txBody>
          <a:bodyPr/>
          <a:lstStyle/>
          <a:p>
            <a:r>
              <a:rPr lang="nl-NL" sz="2400" dirty="0" smtClean="0">
                <a:solidFill>
                  <a:schemeClr val="tx2"/>
                </a:solidFill>
              </a:rPr>
              <a:t>Organisatie van de AV van de 3 afdelingen</a:t>
            </a:r>
          </a:p>
          <a:p>
            <a:pPr lvl="1"/>
            <a:r>
              <a:rPr lang="nl-NL" sz="2000" dirty="0" smtClean="0">
                <a:solidFill>
                  <a:schemeClr val="tx2"/>
                </a:solidFill>
              </a:rPr>
              <a:t>22.04.21 : Imexgra – 28.04.21 : Synagra – </a:t>
            </a:r>
            <a:r>
              <a:rPr lang="nl-NL" sz="2000" dirty="0" smtClean="0">
                <a:solidFill>
                  <a:srgbClr val="FF0000"/>
                </a:solidFill>
              </a:rPr>
              <a:t>12.05.21 </a:t>
            </a:r>
            <a:r>
              <a:rPr lang="nl-NL" sz="2000" dirty="0" smtClean="0">
                <a:solidFill>
                  <a:schemeClr val="tx2"/>
                </a:solidFill>
              </a:rPr>
              <a:t>: </a:t>
            </a:r>
            <a:r>
              <a:rPr lang="nl-NL" sz="2000" dirty="0" smtClean="0">
                <a:solidFill>
                  <a:schemeClr val="tx2"/>
                </a:solidFill>
              </a:rPr>
              <a:t>BHB</a:t>
            </a:r>
          </a:p>
          <a:p>
            <a:r>
              <a:rPr lang="nl-NL" sz="2400" dirty="0" smtClean="0">
                <a:solidFill>
                  <a:schemeClr val="tx2"/>
                </a:solidFill>
              </a:rPr>
              <a:t>Algemene Vergadering </a:t>
            </a:r>
            <a:r>
              <a:rPr lang="nl-NL" sz="2600" dirty="0" smtClean="0">
                <a:solidFill>
                  <a:schemeClr val="tx2"/>
                </a:solidFill>
              </a:rPr>
              <a:t>:</a:t>
            </a:r>
          </a:p>
          <a:p>
            <a:pPr lvl="1"/>
            <a:r>
              <a:rPr lang="nl-NL" sz="2000" dirty="0" smtClean="0">
                <a:solidFill>
                  <a:schemeClr val="tx2"/>
                </a:solidFill>
              </a:rPr>
              <a:t>Bestaande uit de </a:t>
            </a:r>
            <a:r>
              <a:rPr lang="nl-NL" sz="2000" u="sng" dirty="0" smtClean="0">
                <a:solidFill>
                  <a:schemeClr val="tx2"/>
                </a:solidFill>
              </a:rPr>
              <a:t>toegetreden</a:t>
            </a:r>
            <a:r>
              <a:rPr lang="nl-NL" sz="2000" dirty="0" smtClean="0">
                <a:solidFill>
                  <a:schemeClr val="tx2"/>
                </a:solidFill>
              </a:rPr>
              <a:t> leden </a:t>
            </a:r>
            <a:r>
              <a:rPr lang="nl-NL" sz="2000" dirty="0" smtClean="0">
                <a:solidFill>
                  <a:schemeClr val="tx1"/>
                </a:solidFill>
              </a:rPr>
              <a:t>= beroepsvereniging (met rechtspersoonlijkheid) of onderneming die actief is in één van de sectoren indien er geen beroepsvereniging bestaat in de sector</a:t>
            </a:r>
          </a:p>
          <a:p>
            <a:pPr lvl="2"/>
            <a:r>
              <a:rPr lang="nl-NL" dirty="0" smtClean="0">
                <a:solidFill>
                  <a:schemeClr val="tx1"/>
                </a:solidFill>
              </a:rPr>
              <a:t>Voor de </a:t>
            </a:r>
            <a:r>
              <a:rPr lang="nl-NL" dirty="0" err="1" smtClean="0">
                <a:solidFill>
                  <a:schemeClr val="tx1"/>
                </a:solidFill>
              </a:rPr>
              <a:t>graanverwerkende</a:t>
            </a:r>
            <a:r>
              <a:rPr lang="nl-NL" dirty="0" smtClean="0">
                <a:solidFill>
                  <a:schemeClr val="tx1"/>
                </a:solidFill>
              </a:rPr>
              <a:t> sector : </a:t>
            </a:r>
          </a:p>
          <a:p>
            <a:pPr lvl="3"/>
            <a:r>
              <a:rPr lang="nl-NL" dirty="0" smtClean="0"/>
              <a:t>Mengvoeders : 2  (I. Van den Heuvel, N. Van Heeschvelde)</a:t>
            </a:r>
          </a:p>
          <a:p>
            <a:pPr lvl="3"/>
            <a:r>
              <a:rPr lang="nl-NL" dirty="0" smtClean="0"/>
              <a:t>Maalderijen : 3 (R. De </a:t>
            </a:r>
            <a:r>
              <a:rPr lang="nl-NL" dirty="0" err="1" smtClean="0"/>
              <a:t>Dobbeleer</a:t>
            </a:r>
            <a:r>
              <a:rPr lang="nl-NL" dirty="0" smtClean="0"/>
              <a:t>, K. Dossche, W. Vandenschrieck)</a:t>
            </a:r>
          </a:p>
          <a:p>
            <a:pPr lvl="3"/>
            <a:r>
              <a:rPr lang="nl-NL" dirty="0" smtClean="0"/>
              <a:t>Zetmeelindustrie : 1 (D. D’Herde)</a:t>
            </a:r>
          </a:p>
          <a:p>
            <a:pPr lvl="3"/>
            <a:r>
              <a:rPr lang="nl-NL" dirty="0" smtClean="0"/>
              <a:t>Mouterijen : 1 (</a:t>
            </a:r>
            <a:r>
              <a:rPr lang="nl-NL" dirty="0" smtClean="0">
                <a:solidFill>
                  <a:srgbClr val="FF0000"/>
                </a:solidFill>
              </a:rPr>
              <a:t>K. </a:t>
            </a:r>
            <a:r>
              <a:rPr lang="nl-NL" dirty="0" err="1" smtClean="0">
                <a:solidFill>
                  <a:srgbClr val="FF0000"/>
                </a:solidFill>
              </a:rPr>
              <a:t>Waegemans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r>
              <a:rPr lang="nl-NL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Dingemans ?</a:t>
            </a:r>
            <a:r>
              <a:rPr lang="nl-NL" dirty="0" smtClean="0">
                <a:solidFill>
                  <a:srgbClr val="FF0000"/>
                </a:solidFill>
              </a:rPr>
              <a:t>)</a:t>
            </a:r>
          </a:p>
          <a:p>
            <a:pPr lvl="3"/>
            <a:r>
              <a:rPr lang="nl-NL" dirty="0" smtClean="0"/>
              <a:t>Biobrandstoffen : 1 (J. Jadoul (</a:t>
            </a:r>
            <a:r>
              <a:rPr lang="nl-NL" dirty="0" err="1" smtClean="0"/>
              <a:t>Biowanze</a:t>
            </a:r>
            <a:r>
              <a:rPr lang="nl-NL" dirty="0" smtClean="0"/>
              <a:t>))</a:t>
            </a:r>
          </a:p>
          <a:p>
            <a:pPr lvl="2"/>
            <a:r>
              <a:rPr lang="nl-NL" dirty="0" smtClean="0"/>
              <a:t>Voor de commercialisering van granen en aanverwante producten : </a:t>
            </a:r>
          </a:p>
          <a:p>
            <a:pPr lvl="3"/>
            <a:r>
              <a:rPr lang="nl-NL" dirty="0" smtClean="0"/>
              <a:t>Graanhandelaars : 4 </a:t>
            </a:r>
            <a:r>
              <a:rPr lang="nl-NL" dirty="0" smtClean="0"/>
              <a:t>(K. </a:t>
            </a:r>
            <a:r>
              <a:rPr lang="nl-NL" dirty="0" smtClean="0"/>
              <a:t>De Roo</a:t>
            </a:r>
            <a:r>
              <a:rPr lang="nl-NL" dirty="0" smtClean="0">
                <a:solidFill>
                  <a:schemeClr val="tx1"/>
                </a:solidFill>
              </a:rPr>
              <a:t>, F. </a:t>
            </a:r>
            <a:r>
              <a:rPr lang="nl-NL" dirty="0" smtClean="0">
                <a:solidFill>
                  <a:schemeClr val="tx1"/>
                </a:solidFill>
              </a:rPr>
              <a:t>Vanovertveldt, </a:t>
            </a:r>
            <a:r>
              <a:rPr lang="nl-NL" dirty="0" smtClean="0">
                <a:solidFill>
                  <a:schemeClr val="tx1"/>
                </a:solidFill>
              </a:rPr>
              <a:t>J. Fayt, J. Maertens</a:t>
            </a:r>
            <a:r>
              <a:rPr lang="nl-NL" dirty="0" smtClean="0"/>
              <a:t>)	Zaaizaden : 1 (M. Ballekens)</a:t>
            </a:r>
          </a:p>
          <a:p>
            <a:pPr lvl="3"/>
            <a:r>
              <a:rPr lang="nl-NL" dirty="0" smtClean="0"/>
              <a:t>Coöperatieven : 2	</a:t>
            </a:r>
            <a:r>
              <a:rPr lang="nl-NL" dirty="0" smtClean="0">
                <a:solidFill>
                  <a:srgbClr val="FF0000"/>
                </a:solidFill>
              </a:rPr>
              <a:t>(E. Walin </a:t>
            </a:r>
            <a:r>
              <a:rPr lang="nl-NL" dirty="0" err="1" smtClean="0">
                <a:solidFill>
                  <a:srgbClr val="FF0000"/>
                </a:solidFill>
              </a:rPr>
              <a:t>ou</a:t>
            </a:r>
            <a:r>
              <a:rPr lang="nl-NL" dirty="0" smtClean="0">
                <a:solidFill>
                  <a:srgbClr val="FF0000"/>
                </a:solidFill>
              </a:rPr>
              <a:t> P. </a:t>
            </a:r>
            <a:r>
              <a:rPr lang="nl-NL" dirty="0" smtClean="0">
                <a:solidFill>
                  <a:srgbClr val="FF0000"/>
                </a:solidFill>
              </a:rPr>
              <a:t>Peiffer</a:t>
            </a:r>
            <a:r>
              <a:rPr lang="nl-NL" dirty="0" smtClean="0"/>
              <a:t>, </a:t>
            </a:r>
            <a:r>
              <a:rPr lang="nl-NL" dirty="0" smtClean="0"/>
              <a:t>J. Wart)	Makelaars : 2 (M. Clément, D. Rummens)</a:t>
            </a:r>
          </a:p>
          <a:p>
            <a:pPr lvl="3"/>
            <a:r>
              <a:rPr lang="nl-NL" dirty="0" smtClean="0"/>
              <a:t>Groothandel in meststoffen : 1 (</a:t>
            </a:r>
            <a:r>
              <a:rPr lang="nl-NL" dirty="0" smtClean="0">
                <a:solidFill>
                  <a:srgbClr val="FF0000"/>
                </a:solidFill>
              </a:rPr>
              <a:t>P. Detry</a:t>
            </a:r>
            <a:r>
              <a:rPr lang="nl-NL" dirty="0" smtClean="0"/>
              <a:t>)		Machine toelevering (logistieke sector) : 1 (</a:t>
            </a:r>
            <a:r>
              <a:rPr lang="nl-NL" dirty="0" smtClean="0">
                <a:solidFill>
                  <a:srgbClr val="FF0000"/>
                </a:solidFill>
              </a:rPr>
              <a:t>???)</a:t>
            </a:r>
          </a:p>
          <a:p>
            <a:pPr lvl="3"/>
            <a:r>
              <a:rPr lang="nl-NL" dirty="0" smtClean="0"/>
              <a:t>Handel in gewasbeschermingsmiddelen : 1 (L. Pauwels)	Hooi en stro : 1 </a:t>
            </a:r>
            <a:r>
              <a:rPr lang="nl-NL" dirty="0" smtClean="0">
                <a:solidFill>
                  <a:srgbClr val="FF0000"/>
                </a:solidFill>
              </a:rPr>
              <a:t>(?????)</a:t>
            </a:r>
          </a:p>
          <a:p>
            <a:pPr lvl="3"/>
            <a:endParaRPr lang="nl-NL" dirty="0" smtClean="0"/>
          </a:p>
          <a:p>
            <a:pPr lvl="3"/>
            <a:endParaRPr lang="nl-NL" dirty="0" smtClean="0"/>
          </a:p>
          <a:p>
            <a:pPr lvl="3"/>
            <a:endParaRPr lang="nl-NL" dirty="0" smtClean="0"/>
          </a:p>
          <a:p>
            <a:pPr lvl="3"/>
            <a:endParaRPr lang="nl-NL" dirty="0" smtClean="0"/>
          </a:p>
          <a:p>
            <a:pPr lvl="3"/>
            <a:endParaRPr lang="nl-NL" dirty="0" smtClean="0"/>
          </a:p>
          <a:p>
            <a:pPr lvl="3"/>
            <a:endParaRPr lang="nl-NL" dirty="0" smtClean="0"/>
          </a:p>
          <a:p>
            <a:pPr lvl="2"/>
            <a:endParaRPr lang="nl-NL" dirty="0" smtClean="0"/>
          </a:p>
          <a:p>
            <a:endParaRPr lang="nl-NL" dirty="0">
              <a:solidFill>
                <a:schemeClr val="tx2"/>
              </a:solidFill>
            </a:endParaRPr>
          </a:p>
        </p:txBody>
      </p:sp>
      <p:sp>
        <p:nvSpPr>
          <p:cNvPr id="13" name="Espace réservé de la date 6">
            <a:extLst>
              <a:ext uri="{FF2B5EF4-FFF2-40B4-BE49-F238E27FC236}">
                <a16:creationId xmlns:a16="http://schemas.microsoft.com/office/drawing/2014/main" id="{93E94E26-18F6-6F49-83BF-55BFFB6E8F5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nl-NL" dirty="0" smtClean="0"/>
              <a:t>17-02-21</a:t>
            </a:r>
            <a:endParaRPr lang="nl-NL" dirty="0"/>
          </a:p>
        </p:txBody>
      </p:sp>
      <p:sp>
        <p:nvSpPr>
          <p:cNvPr id="7" name="Espace réservé du pied de page 7">
            <a:extLst>
              <a:ext uri="{FF2B5EF4-FFF2-40B4-BE49-F238E27FC236}">
                <a16:creationId xmlns:a16="http://schemas.microsoft.com/office/drawing/2014/main" id="{54A6A4BF-4F00-B247-B526-77F5034543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40214"/>
            <a:ext cx="4572453" cy="288032"/>
          </a:xfrm>
        </p:spPr>
        <p:txBody>
          <a:bodyPr/>
          <a:lstStyle/>
          <a:p>
            <a:r>
              <a:rPr lang="nl-NL" dirty="0" smtClean="0"/>
              <a:t>Afdelingsbestuur Brusselse Handelsbeurs</a:t>
            </a:r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3112" y="364098"/>
            <a:ext cx="515806" cy="510488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800" dirty="0" smtClean="0"/>
              <a:t>4. Algemene Vergadering BHB 2021 </a:t>
            </a:r>
            <a:endParaRPr lang="nl-NL" sz="2800" dirty="0"/>
          </a:p>
        </p:txBody>
      </p:sp>
      <p:sp>
        <p:nvSpPr>
          <p:cNvPr id="9" name="ZoneTexte 8"/>
          <p:cNvSpPr txBox="1"/>
          <p:nvPr/>
        </p:nvSpPr>
        <p:spPr>
          <a:xfrm>
            <a:off x="8171856" y="3387846"/>
            <a:ext cx="2791256" cy="3693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nl-NL" b="1" dirty="0" smtClean="0">
                <a:solidFill>
                  <a:srgbClr val="FF0000"/>
                </a:solidFill>
              </a:rPr>
              <a:t>Max. 21 toegetreden leden</a:t>
            </a:r>
          </a:p>
        </p:txBody>
      </p:sp>
    </p:spTree>
    <p:extLst>
      <p:ext uri="{BB962C8B-B14F-4D97-AF65-F5344CB8AC3E}">
        <p14:creationId xmlns:p14="http://schemas.microsoft.com/office/powerpoint/2010/main" val="115350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37A25B2B-38DA-E341-8A75-71F9ED187D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40214"/>
            <a:ext cx="540000" cy="307777"/>
          </a:xfrm>
        </p:spPr>
        <p:txBody>
          <a:bodyPr/>
          <a:lstStyle/>
          <a:p>
            <a:fld id="{91974DF9-AD47-4691-BA21-BBFCE3637A9A}" type="slidenum">
              <a:rPr lang="nl-NL" smtClean="0"/>
              <a:pPr/>
              <a:t>7</a:t>
            </a:fld>
            <a:endParaRPr lang="nl-NL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20F7029-0A41-0E4C-9B87-F5457E303011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572475" y="874586"/>
            <a:ext cx="11239515" cy="5366071"/>
          </a:xfrm>
        </p:spPr>
        <p:txBody>
          <a:bodyPr/>
          <a:lstStyle/>
          <a:p>
            <a:r>
              <a:rPr lang="nl-NL" sz="2400" dirty="0" smtClean="0">
                <a:solidFill>
                  <a:schemeClr val="tx2"/>
                </a:solidFill>
              </a:rPr>
              <a:t>Algemene Vergadering </a:t>
            </a:r>
            <a:r>
              <a:rPr lang="nl-NL" sz="2600" dirty="0" smtClean="0">
                <a:solidFill>
                  <a:schemeClr val="tx2"/>
                </a:solidFill>
              </a:rPr>
              <a:t>:</a:t>
            </a:r>
          </a:p>
          <a:p>
            <a:pPr lvl="1"/>
            <a:r>
              <a:rPr lang="nl-NL" sz="2000" dirty="0" smtClean="0">
                <a:solidFill>
                  <a:schemeClr val="tx2"/>
                </a:solidFill>
              </a:rPr>
              <a:t>Bij de sectoren die met meer dan 2 personen worden vertegenwoordigd, hebben slechts 2 vertegenwoordigers stemrecht</a:t>
            </a:r>
          </a:p>
          <a:p>
            <a:pPr lvl="2"/>
            <a:r>
              <a:rPr lang="nl-NL" sz="1800" dirty="0" smtClean="0"/>
              <a:t>Maalderijen : 3</a:t>
            </a:r>
          </a:p>
          <a:p>
            <a:pPr lvl="2"/>
            <a:r>
              <a:rPr lang="nl-NL" sz="1800" dirty="0" smtClean="0"/>
              <a:t>Graanhandelaars : 4</a:t>
            </a:r>
            <a:endParaRPr lang="nl-NL" sz="1800" dirty="0" smtClean="0">
              <a:solidFill>
                <a:schemeClr val="tx2"/>
              </a:solidFill>
            </a:endParaRPr>
          </a:p>
          <a:p>
            <a:pPr lvl="1"/>
            <a:r>
              <a:rPr lang="nl-NL" sz="2000" dirty="0" smtClean="0">
                <a:solidFill>
                  <a:schemeClr val="tx2"/>
                </a:solidFill>
              </a:rPr>
              <a:t>Vertegenwoordigers met een stemrecht : maximum 18 vertegenwoordigers </a:t>
            </a:r>
          </a:p>
          <a:p>
            <a:pPr lvl="1"/>
            <a:r>
              <a:rPr lang="nl-NL" sz="2000" dirty="0" smtClean="0">
                <a:solidFill>
                  <a:schemeClr val="tx2"/>
                </a:solidFill>
              </a:rPr>
              <a:t>Waarschijnlijk georganiseerd via videoconferentie </a:t>
            </a:r>
          </a:p>
          <a:p>
            <a:pPr lvl="1"/>
            <a:r>
              <a:rPr lang="nl-NL" sz="2000" dirty="0" smtClean="0">
                <a:solidFill>
                  <a:schemeClr val="tx2"/>
                </a:solidFill>
              </a:rPr>
              <a:t>Oproep voor kandidaten </a:t>
            </a:r>
            <a:r>
              <a:rPr lang="nl-NL" sz="2000" dirty="0" smtClean="0"/>
              <a:t>binnen de</a:t>
            </a:r>
            <a:r>
              <a:rPr lang="nl-NL" sz="2000" dirty="0" smtClean="0">
                <a:solidFill>
                  <a:srgbClr val="FF0000"/>
                </a:solidFill>
              </a:rPr>
              <a:t> </a:t>
            </a:r>
            <a:r>
              <a:rPr lang="nl-NL" sz="2000" dirty="0" smtClean="0">
                <a:solidFill>
                  <a:schemeClr val="tx1"/>
                </a:solidFill>
              </a:rPr>
              <a:t>21 toegetreden leden </a:t>
            </a:r>
            <a:endParaRPr lang="nl-NL" sz="2000" b="1" dirty="0" smtClean="0">
              <a:solidFill>
                <a:schemeClr val="tx1"/>
              </a:solidFill>
            </a:endParaRPr>
          </a:p>
          <a:p>
            <a:pPr lvl="2"/>
            <a:r>
              <a:rPr lang="nl-NL" sz="1800" dirty="0" smtClean="0">
                <a:solidFill>
                  <a:schemeClr val="tx1"/>
                </a:solidFill>
              </a:rPr>
              <a:t>Mededeling per mail naar de toegetreden leden </a:t>
            </a:r>
          </a:p>
          <a:p>
            <a:pPr lvl="2"/>
            <a:r>
              <a:rPr lang="nl-NL" sz="1800" dirty="0" smtClean="0">
                <a:solidFill>
                  <a:schemeClr val="tx1"/>
                </a:solidFill>
              </a:rPr>
              <a:t>Kandidaturen moeten 30 werkdagen vóór de AV (= 6 weken) schriftelijk (per mail) </a:t>
            </a:r>
            <a:r>
              <a:rPr lang="nl-NL" sz="1800" dirty="0" smtClean="0">
                <a:solidFill>
                  <a:schemeClr val="tx2"/>
                </a:solidFill>
              </a:rPr>
              <a:t>naar Fegra verstuurd worden</a:t>
            </a:r>
            <a:r>
              <a:rPr lang="nl-NL" sz="1800" b="1" dirty="0" smtClean="0">
                <a:solidFill>
                  <a:srgbClr val="FF0000"/>
                </a:solidFill>
              </a:rPr>
              <a:t> </a:t>
            </a:r>
            <a:r>
              <a:rPr lang="nl-NL" sz="1800" dirty="0" smtClean="0">
                <a:solidFill>
                  <a:srgbClr val="FF0000"/>
                </a:solidFill>
              </a:rPr>
              <a:t>(maximum 21 kandidaten) </a:t>
            </a:r>
          </a:p>
          <a:p>
            <a:pPr lvl="1"/>
            <a:r>
              <a:rPr lang="nl-NL" sz="2000" dirty="0" smtClean="0">
                <a:solidFill>
                  <a:schemeClr val="tx2"/>
                </a:solidFill>
              </a:rPr>
              <a:t>Elektronisch stemmen</a:t>
            </a:r>
          </a:p>
          <a:p>
            <a:pPr lvl="2"/>
            <a:r>
              <a:rPr lang="nl-NL" sz="1600" dirty="0" smtClean="0">
                <a:solidFill>
                  <a:srgbClr val="FF0000"/>
                </a:solidFill>
              </a:rPr>
              <a:t>Maximum 18 vertegenwoordigers kunnen stemmen</a:t>
            </a:r>
          </a:p>
          <a:p>
            <a:pPr lvl="2"/>
            <a:r>
              <a:rPr lang="nl-NL" sz="1600" dirty="0" smtClean="0">
                <a:solidFill>
                  <a:schemeClr val="tx2"/>
                </a:solidFill>
              </a:rPr>
              <a:t>Voor maalderijen en graanhandelaars moeten we 2 vertegenwoordigers kiezen </a:t>
            </a:r>
            <a:r>
              <a:rPr lang="nl-NL" b="1" dirty="0" smtClean="0">
                <a:solidFill>
                  <a:srgbClr val="FF0000"/>
                </a:solidFill>
              </a:rPr>
              <a:t>(wanneer ??)</a:t>
            </a:r>
          </a:p>
          <a:p>
            <a:pPr lvl="2"/>
            <a:r>
              <a:rPr lang="nl-NL" sz="1600" dirty="0" smtClean="0">
                <a:solidFill>
                  <a:schemeClr val="tx2"/>
                </a:solidFill>
              </a:rPr>
              <a:t>Elk toegetreden lid kan </a:t>
            </a:r>
            <a:r>
              <a:rPr lang="nl-NL" sz="1600" dirty="0" smtClean="0">
                <a:solidFill>
                  <a:srgbClr val="FF0000"/>
                </a:solidFill>
              </a:rPr>
              <a:t>alle </a:t>
            </a:r>
            <a:r>
              <a:rPr lang="nl-NL" sz="1600" dirty="0" smtClean="0">
                <a:solidFill>
                  <a:schemeClr val="tx2"/>
                </a:solidFill>
              </a:rPr>
              <a:t>namen </a:t>
            </a:r>
            <a:r>
              <a:rPr lang="nl-NL" sz="1600" dirty="0" smtClean="0">
                <a:solidFill>
                  <a:schemeClr val="tx2"/>
                </a:solidFill>
              </a:rPr>
              <a:t>kiezen op het stembiljet, en kan zich uiterlijk 15 werkdagen ( 3 weken) vóór de vergadering door een schriftelijke en ondertekende volmacht laten vertegenwoordigen (een toegetreden lid kan slechts één ander toegetreden lid vertegenwoordigen)</a:t>
            </a:r>
          </a:p>
          <a:p>
            <a:pPr lvl="2"/>
            <a:r>
              <a:rPr lang="nl-NL" sz="1600" dirty="0" smtClean="0">
                <a:solidFill>
                  <a:schemeClr val="tx1"/>
                </a:solidFill>
              </a:rPr>
              <a:t>De stemmen worden geteld vóór de AV door het Secretariaat (geheime stemming)</a:t>
            </a:r>
            <a:endParaRPr lang="nl-NL" sz="1800" dirty="0" smtClean="0">
              <a:solidFill>
                <a:schemeClr val="tx1"/>
              </a:solidFill>
            </a:endParaRPr>
          </a:p>
          <a:p>
            <a:endParaRPr lang="nl-NL" dirty="0" smtClean="0"/>
          </a:p>
          <a:p>
            <a:endParaRPr lang="nl-NL" dirty="0">
              <a:solidFill>
                <a:schemeClr val="tx2"/>
              </a:solidFill>
            </a:endParaRPr>
          </a:p>
        </p:txBody>
      </p:sp>
      <p:sp>
        <p:nvSpPr>
          <p:cNvPr id="13" name="Espace réservé de la date 6">
            <a:extLst>
              <a:ext uri="{FF2B5EF4-FFF2-40B4-BE49-F238E27FC236}">
                <a16:creationId xmlns:a16="http://schemas.microsoft.com/office/drawing/2014/main" id="{93E94E26-18F6-6F49-83BF-55BFFB6E8F5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nl-NL" dirty="0" smtClean="0"/>
              <a:t>17-02-21</a:t>
            </a:r>
            <a:endParaRPr lang="nl-NL" dirty="0"/>
          </a:p>
        </p:txBody>
      </p:sp>
      <p:sp>
        <p:nvSpPr>
          <p:cNvPr id="7" name="Espace réservé du pied de page 7">
            <a:extLst>
              <a:ext uri="{FF2B5EF4-FFF2-40B4-BE49-F238E27FC236}">
                <a16:creationId xmlns:a16="http://schemas.microsoft.com/office/drawing/2014/main" id="{54A6A4BF-4F00-B247-B526-77F5034543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544" y="6450070"/>
            <a:ext cx="4572453" cy="288032"/>
          </a:xfrm>
        </p:spPr>
        <p:txBody>
          <a:bodyPr/>
          <a:lstStyle/>
          <a:p>
            <a:r>
              <a:rPr lang="nl-NL" dirty="0" smtClean="0"/>
              <a:t>Afdelingsbestuur Brusselse Handelsbeurs</a:t>
            </a:r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3112" y="364098"/>
            <a:ext cx="515806" cy="510488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800" dirty="0" smtClean="0"/>
              <a:t>4. Algemene Vergadering BHB 2021 </a:t>
            </a:r>
            <a:endParaRPr lang="nl-NL" sz="2800" dirty="0"/>
          </a:p>
        </p:txBody>
      </p:sp>
      <p:sp>
        <p:nvSpPr>
          <p:cNvPr id="9" name="ZoneTexte 8"/>
          <p:cNvSpPr txBox="1"/>
          <p:nvPr/>
        </p:nvSpPr>
        <p:spPr>
          <a:xfrm>
            <a:off x="4514351" y="1817142"/>
            <a:ext cx="7297639" cy="6463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rgbClr val="FF0000"/>
                </a:solidFill>
              </a:rPr>
              <a:t>De sectoren wijzen 2 vertegenwoordigers aan die zullen stemmen alvorens</a:t>
            </a:r>
          </a:p>
          <a:p>
            <a:r>
              <a:rPr lang="nl-NL" b="1" dirty="0" smtClean="0">
                <a:solidFill>
                  <a:srgbClr val="FF0000"/>
                </a:solidFill>
              </a:rPr>
              <a:t> over te gaan tot de verkiezingen</a:t>
            </a:r>
            <a:endParaRPr lang="nl-N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37A25B2B-38DA-E341-8A75-71F9ED187D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7059" y="6440214"/>
            <a:ext cx="540000" cy="307777"/>
          </a:xfrm>
        </p:spPr>
        <p:txBody>
          <a:bodyPr/>
          <a:lstStyle/>
          <a:p>
            <a:fld id="{91974DF9-AD47-4691-BA21-BBFCE3637A9A}" type="slidenum">
              <a:rPr lang="nl-NL" smtClean="0"/>
              <a:pPr/>
              <a:t>8</a:t>
            </a:fld>
            <a:endParaRPr lang="nl-NL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20F7029-0A41-0E4C-9B87-F5457E303011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424093" y="-151686"/>
            <a:ext cx="12087069" cy="5397288"/>
          </a:xfrm>
        </p:spPr>
        <p:txBody>
          <a:bodyPr/>
          <a:lstStyle/>
          <a:p>
            <a:endParaRPr lang="nl-NL" dirty="0" smtClean="0">
              <a:solidFill>
                <a:schemeClr val="tx2"/>
              </a:solidFill>
            </a:endParaRPr>
          </a:p>
          <a:p>
            <a:endParaRPr lang="nl-NL" dirty="0">
              <a:solidFill>
                <a:schemeClr val="tx2"/>
              </a:solidFill>
            </a:endParaRPr>
          </a:p>
          <a:p>
            <a:endParaRPr lang="nl-NL" dirty="0" smtClean="0">
              <a:solidFill>
                <a:schemeClr val="tx2"/>
              </a:solidFill>
            </a:endParaRPr>
          </a:p>
          <a:p>
            <a:endParaRPr lang="nl-NL" dirty="0">
              <a:solidFill>
                <a:schemeClr val="tx2"/>
              </a:solidFill>
            </a:endParaRPr>
          </a:p>
          <a:p>
            <a:endParaRPr lang="nl-NL" dirty="0" smtClean="0">
              <a:solidFill>
                <a:schemeClr val="tx2"/>
              </a:solidFill>
            </a:endParaRPr>
          </a:p>
          <a:p>
            <a:endParaRPr lang="nl-NL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nl-NL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nl-NL" dirty="0" smtClean="0">
              <a:solidFill>
                <a:schemeClr val="tx2"/>
              </a:solidFill>
            </a:endParaRPr>
          </a:p>
          <a:p>
            <a:r>
              <a:rPr lang="nl-NL" sz="2000" dirty="0" smtClean="0">
                <a:solidFill>
                  <a:schemeClr val="tx2"/>
                </a:solidFill>
              </a:rPr>
              <a:t>AV </a:t>
            </a:r>
            <a:r>
              <a:rPr lang="nl-NL" sz="2000" dirty="0">
                <a:solidFill>
                  <a:schemeClr val="tx2"/>
                </a:solidFill>
              </a:rPr>
              <a:t>van afdelingen : presentatie van resultaten + activiteitenverslag + actieplan 2021/22</a:t>
            </a:r>
            <a:endParaRPr lang="nl-NL" sz="2000" dirty="0" smtClean="0">
              <a:solidFill>
                <a:schemeClr val="tx2"/>
              </a:solidFill>
            </a:endParaRPr>
          </a:p>
          <a:p>
            <a:r>
              <a:rPr lang="nl-NL" sz="2000" dirty="0" smtClean="0">
                <a:solidFill>
                  <a:srgbClr val="FF0000"/>
                </a:solidFill>
              </a:rPr>
              <a:t>19.05.21 (??) </a:t>
            </a:r>
            <a:r>
              <a:rPr lang="nl-NL" sz="2000" dirty="0" smtClean="0">
                <a:solidFill>
                  <a:schemeClr val="tx2"/>
                </a:solidFill>
              </a:rPr>
              <a:t>: Afdelingsbestuur van BHB </a:t>
            </a:r>
            <a:r>
              <a:rPr lang="nl-NL" sz="2000" dirty="0" smtClean="0">
                <a:solidFill>
                  <a:schemeClr val="tx2"/>
                </a:solidFill>
              </a:rPr>
              <a:t>(maximum 21)</a:t>
            </a:r>
            <a:endParaRPr lang="nl-NL" sz="2000" dirty="0" smtClean="0">
              <a:solidFill>
                <a:schemeClr val="tx2"/>
              </a:solidFill>
            </a:endParaRPr>
          </a:p>
          <a:p>
            <a:pPr lvl="2"/>
            <a:r>
              <a:rPr lang="nl-NL" sz="1800" dirty="0" smtClean="0">
                <a:solidFill>
                  <a:schemeClr val="tx2"/>
                </a:solidFill>
              </a:rPr>
              <a:t>Verkiezing van de voorzitter en de ondervoorzitter</a:t>
            </a:r>
          </a:p>
          <a:p>
            <a:pPr lvl="2"/>
            <a:r>
              <a:rPr lang="nl-NL" sz="1800" dirty="0" smtClean="0">
                <a:solidFill>
                  <a:schemeClr val="tx2"/>
                </a:solidFill>
              </a:rPr>
              <a:t>Verkiezing van vertegenwoordigers in de AV (8) en BO van Fegra (4)</a:t>
            </a:r>
          </a:p>
          <a:p>
            <a:r>
              <a:rPr lang="nl-NL" sz="2000" dirty="0" smtClean="0">
                <a:solidFill>
                  <a:schemeClr val="tx2"/>
                </a:solidFill>
              </a:rPr>
              <a:t>26.05.21 : Bestuursorgaan Fegra</a:t>
            </a:r>
          </a:p>
          <a:p>
            <a:r>
              <a:rPr lang="nl-NL" sz="2000" dirty="0" smtClean="0">
                <a:solidFill>
                  <a:schemeClr val="tx2"/>
                </a:solidFill>
              </a:rPr>
              <a:t>11.06.21 : Algemene Vergadering Fegra</a:t>
            </a:r>
            <a:endParaRPr lang="nl-NL" dirty="0" smtClean="0"/>
          </a:p>
          <a:p>
            <a:pPr lvl="1"/>
            <a:endParaRPr lang="nl-NL" dirty="0" smtClean="0"/>
          </a:p>
          <a:p>
            <a:pPr lvl="1"/>
            <a:endParaRPr lang="nl-NL" dirty="0" smtClean="0"/>
          </a:p>
          <a:p>
            <a:pPr lvl="1"/>
            <a:endParaRPr lang="nl-NL" dirty="0" smtClean="0">
              <a:solidFill>
                <a:schemeClr val="tx2"/>
              </a:solidFill>
            </a:endParaRPr>
          </a:p>
          <a:p>
            <a:pPr lvl="1"/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8A275C26-1230-5841-8769-89D0D0964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372550"/>
            <a:ext cx="7984435" cy="489840"/>
          </a:xfrm>
        </p:spPr>
        <p:txBody>
          <a:bodyPr/>
          <a:lstStyle/>
          <a:p>
            <a:r>
              <a:rPr lang="nl-NL" sz="3000" dirty="0" smtClean="0"/>
              <a:t>4. Algemene Vergadering BHB 2021 (B)</a:t>
            </a:r>
            <a:endParaRPr lang="nl-NL" sz="3000" dirty="0"/>
          </a:p>
        </p:txBody>
      </p:sp>
      <p:sp>
        <p:nvSpPr>
          <p:cNvPr id="12" name="Espace réservé de la date 6">
            <a:extLst>
              <a:ext uri="{FF2B5EF4-FFF2-40B4-BE49-F238E27FC236}">
                <a16:creationId xmlns:a16="http://schemas.microsoft.com/office/drawing/2014/main" id="{9427CD55-3910-6946-8A10-AAED72AA4F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543" y="6450070"/>
            <a:ext cx="890201" cy="288032"/>
          </a:xfrm>
        </p:spPr>
        <p:txBody>
          <a:bodyPr/>
          <a:lstStyle/>
          <a:p>
            <a:r>
              <a:rPr lang="nl-NL" dirty="0" smtClean="0"/>
              <a:t>17-02-21</a:t>
            </a:r>
            <a:endParaRPr lang="nl-NL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1289240" y="2205912"/>
            <a:ext cx="9877529" cy="301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11146507" y="1934607"/>
            <a:ext cx="0" cy="63304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6004208" y="1889389"/>
            <a:ext cx="0" cy="63304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4476242" y="1934607"/>
            <a:ext cx="0" cy="63304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2976155" y="1919534"/>
            <a:ext cx="0" cy="63304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1289240" y="1916185"/>
            <a:ext cx="0" cy="63304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7754296" y="1889389"/>
            <a:ext cx="0" cy="63304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9403900" y="1889389"/>
            <a:ext cx="0" cy="63304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10830444" y="1492899"/>
            <a:ext cx="1680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AV (12/05)</a:t>
            </a:r>
            <a:endParaRPr lang="nl-NL" dirty="0"/>
          </a:p>
        </p:txBody>
      </p:sp>
      <p:sp>
        <p:nvSpPr>
          <p:cNvPr id="19" name="ZoneTexte 18"/>
          <p:cNvSpPr txBox="1"/>
          <p:nvPr/>
        </p:nvSpPr>
        <p:spPr>
          <a:xfrm>
            <a:off x="8713893" y="2619367"/>
            <a:ext cx="2416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Ontvangst van de </a:t>
            </a:r>
            <a:r>
              <a:rPr lang="nl-NL" dirty="0" smtClean="0">
                <a:solidFill>
                  <a:schemeClr val="tx2"/>
                </a:solidFill>
              </a:rPr>
              <a:t>stembrieven/volmacht</a:t>
            </a:r>
            <a:endParaRPr lang="nl-NL" dirty="0">
              <a:solidFill>
                <a:schemeClr val="tx2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233992" y="2690799"/>
            <a:ext cx="19226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Verzending van de stembrieven</a:t>
            </a:r>
            <a:endParaRPr lang="nl-NL" dirty="0"/>
          </a:p>
        </p:txBody>
      </p:sp>
      <p:sp>
        <p:nvSpPr>
          <p:cNvPr id="23" name="ZoneTexte 22"/>
          <p:cNvSpPr txBox="1"/>
          <p:nvPr/>
        </p:nvSpPr>
        <p:spPr>
          <a:xfrm>
            <a:off x="7438410" y="1512174"/>
            <a:ext cx="1213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 4 (14/04)</a:t>
            </a:r>
            <a:endParaRPr lang="nl-NL" dirty="0"/>
          </a:p>
        </p:txBody>
      </p:sp>
      <p:sp>
        <p:nvSpPr>
          <p:cNvPr id="25" name="ZoneTexte 24"/>
          <p:cNvSpPr txBox="1"/>
          <p:nvPr/>
        </p:nvSpPr>
        <p:spPr>
          <a:xfrm>
            <a:off x="5705738" y="1529500"/>
            <a:ext cx="1275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5</a:t>
            </a:r>
            <a:r>
              <a:rPr lang="nl-NL" dirty="0" smtClean="0"/>
              <a:t> (07/04)</a:t>
            </a:r>
            <a:endParaRPr lang="nl-NL" dirty="0"/>
          </a:p>
        </p:txBody>
      </p:sp>
      <p:sp>
        <p:nvSpPr>
          <p:cNvPr id="26" name="ZoneTexte 25"/>
          <p:cNvSpPr txBox="1"/>
          <p:nvPr/>
        </p:nvSpPr>
        <p:spPr>
          <a:xfrm>
            <a:off x="4233428" y="1529500"/>
            <a:ext cx="1249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6</a:t>
            </a:r>
            <a:r>
              <a:rPr lang="nl-NL" dirty="0" smtClean="0"/>
              <a:t> (31/03)</a:t>
            </a:r>
            <a:endParaRPr lang="nl-NL" dirty="0"/>
          </a:p>
        </p:txBody>
      </p:sp>
      <p:sp>
        <p:nvSpPr>
          <p:cNvPr id="27" name="ZoneTexte 26"/>
          <p:cNvSpPr txBox="1"/>
          <p:nvPr/>
        </p:nvSpPr>
        <p:spPr>
          <a:xfrm>
            <a:off x="2594062" y="1518912"/>
            <a:ext cx="1270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  7 (24/03)</a:t>
            </a:r>
            <a:endParaRPr lang="nl-NL" dirty="0"/>
          </a:p>
        </p:txBody>
      </p:sp>
      <p:sp>
        <p:nvSpPr>
          <p:cNvPr id="28" name="ZoneTexte 27"/>
          <p:cNvSpPr txBox="1"/>
          <p:nvPr/>
        </p:nvSpPr>
        <p:spPr>
          <a:xfrm>
            <a:off x="811110" y="3028686"/>
            <a:ext cx="637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  </a:t>
            </a:r>
            <a:endParaRPr lang="nl-NL" dirty="0"/>
          </a:p>
        </p:txBody>
      </p:sp>
      <p:sp>
        <p:nvSpPr>
          <p:cNvPr id="29" name="ZoneTexte 28"/>
          <p:cNvSpPr txBox="1"/>
          <p:nvPr/>
        </p:nvSpPr>
        <p:spPr>
          <a:xfrm>
            <a:off x="9108449" y="1513535"/>
            <a:ext cx="1123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 3 (21/04)</a:t>
            </a:r>
            <a:endParaRPr lang="nl-NL" dirty="0"/>
          </a:p>
        </p:txBody>
      </p:sp>
      <p:sp>
        <p:nvSpPr>
          <p:cNvPr id="30" name="ZoneTexte 29"/>
          <p:cNvSpPr txBox="1"/>
          <p:nvPr/>
        </p:nvSpPr>
        <p:spPr>
          <a:xfrm>
            <a:off x="3798319" y="2724710"/>
            <a:ext cx="26693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Ontvangst </a:t>
            </a:r>
          </a:p>
          <a:p>
            <a:r>
              <a:rPr lang="nl-NL" dirty="0" smtClean="0"/>
              <a:t>Kandidaturen</a:t>
            </a:r>
          </a:p>
          <a:p>
            <a:r>
              <a:rPr lang="nl-NL" dirty="0" smtClean="0"/>
              <a:t>voor afdelingsbestuur BHB</a:t>
            </a:r>
            <a:endParaRPr lang="nl-NL" dirty="0"/>
          </a:p>
        </p:txBody>
      </p:sp>
      <p:sp>
        <p:nvSpPr>
          <p:cNvPr id="31" name="ZoneTexte 30"/>
          <p:cNvSpPr txBox="1"/>
          <p:nvPr/>
        </p:nvSpPr>
        <p:spPr>
          <a:xfrm>
            <a:off x="913668" y="2656155"/>
            <a:ext cx="19226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Oproep tot  </a:t>
            </a:r>
          </a:p>
          <a:p>
            <a:r>
              <a:rPr lang="nl-NL" dirty="0" smtClean="0"/>
              <a:t>kandidaturen</a:t>
            </a:r>
            <a:endParaRPr lang="nl-NL" dirty="0"/>
          </a:p>
        </p:txBody>
      </p:sp>
      <p:sp>
        <p:nvSpPr>
          <p:cNvPr id="32" name="ZoneTexte 31"/>
          <p:cNvSpPr txBox="1"/>
          <p:nvPr/>
        </p:nvSpPr>
        <p:spPr>
          <a:xfrm>
            <a:off x="-28922" y="1526895"/>
            <a:ext cx="2083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  Week: 8 (17/03)</a:t>
            </a:r>
            <a:endParaRPr lang="nl-NL" dirty="0"/>
          </a:p>
        </p:txBody>
      </p:sp>
      <p:pic>
        <p:nvPicPr>
          <p:cNvPr id="33" name="Afbeelding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3112" y="364098"/>
            <a:ext cx="515806" cy="510488"/>
          </a:xfrm>
          <a:prstGeom prst="rect">
            <a:avLst/>
          </a:prstGeom>
        </p:spPr>
      </p:pic>
      <p:sp>
        <p:nvSpPr>
          <p:cNvPr id="37" name="Espace réservé du pied de page 7">
            <a:extLst>
              <a:ext uri="{FF2B5EF4-FFF2-40B4-BE49-F238E27FC236}">
                <a16:creationId xmlns:a16="http://schemas.microsoft.com/office/drawing/2014/main" id="{54A6A4BF-4F00-B247-B526-77F5034543F5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1929189" y="6450013"/>
            <a:ext cx="4572000" cy="287337"/>
          </a:xfrm>
        </p:spPr>
        <p:txBody>
          <a:bodyPr/>
          <a:lstStyle/>
          <a:p>
            <a:r>
              <a:rPr lang="nl-BE" dirty="0" smtClean="0"/>
              <a:t>Afdelingsbestuur Brusselse Handelsbeurs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3326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8A275C26-1230-5841-8769-89D0D0964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2800" dirty="0" smtClean="0"/>
              <a:t>Huishoudelijk reglement – Afdelingen</a:t>
            </a:r>
            <a:endParaRPr lang="nl-BE" sz="2800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37A25B2B-38DA-E341-8A75-71F9ED187D1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650663" y="6439793"/>
            <a:ext cx="541337" cy="307777"/>
          </a:xfrm>
        </p:spPr>
        <p:txBody>
          <a:bodyPr/>
          <a:lstStyle/>
          <a:p>
            <a:fld id="{91974DF9-AD47-4691-BA21-BBFCE3637A9A}" type="slidenum">
              <a:rPr lang="nl-BE" smtClean="0"/>
              <a:pPr/>
              <a:t>9</a:t>
            </a:fld>
            <a:endParaRPr lang="nl-BE" dirty="0"/>
          </a:p>
        </p:txBody>
      </p:sp>
      <p:sp>
        <p:nvSpPr>
          <p:cNvPr id="12" name="Espace réservé de la date 6">
            <a:extLst>
              <a:ext uri="{FF2B5EF4-FFF2-40B4-BE49-F238E27FC236}">
                <a16:creationId xmlns:a16="http://schemas.microsoft.com/office/drawing/2014/main" id="{9427CD55-3910-6946-8A10-AAED72AA4F69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450013"/>
            <a:ext cx="719138" cy="287337"/>
          </a:xfrm>
        </p:spPr>
        <p:txBody>
          <a:bodyPr/>
          <a:lstStyle/>
          <a:p>
            <a:r>
              <a:rPr lang="nl-BE" dirty="0" smtClean="0"/>
              <a:t>17-02-21</a:t>
            </a:r>
            <a:endParaRPr lang="nl-BE" dirty="0"/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A5F50C67-D1B6-4C21-977E-450B4BB1200D}"/>
              </a:ext>
            </a:extLst>
          </p:cNvPr>
          <p:cNvSpPr/>
          <p:nvPr/>
        </p:nvSpPr>
        <p:spPr>
          <a:xfrm>
            <a:off x="254622" y="1855960"/>
            <a:ext cx="1413626" cy="75216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BE" sz="2000" dirty="0" smtClean="0"/>
              <a:t>Bedrijf</a:t>
            </a:r>
            <a:endParaRPr lang="nl-BE" sz="2000" dirty="0"/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4EDE7578-A949-4300-BA35-4370CB9404F4}"/>
              </a:ext>
            </a:extLst>
          </p:cNvPr>
          <p:cNvSpPr/>
          <p:nvPr/>
        </p:nvSpPr>
        <p:spPr>
          <a:xfrm>
            <a:off x="2462890" y="1812076"/>
            <a:ext cx="1619588" cy="81214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BE" sz="2000" dirty="0" smtClean="0"/>
              <a:t>Afdelings-bestuur</a:t>
            </a:r>
            <a:endParaRPr lang="nl-BE" sz="2000" dirty="0"/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8E43AC48-B749-4023-B7AC-F255C3B340E8}"/>
              </a:ext>
            </a:extLst>
          </p:cNvPr>
          <p:cNvSpPr/>
          <p:nvPr/>
        </p:nvSpPr>
        <p:spPr>
          <a:xfrm>
            <a:off x="5030497" y="1845879"/>
            <a:ext cx="2615723" cy="77834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BE" sz="2000" dirty="0" smtClean="0">
                <a:solidFill>
                  <a:schemeClr val="tx1"/>
                </a:solidFill>
              </a:rPr>
              <a:t>Algemene Vergadering sectie </a:t>
            </a:r>
            <a:r>
              <a:rPr lang="nl-BE" dirty="0" smtClean="0">
                <a:solidFill>
                  <a:schemeClr val="tx1"/>
                </a:solidFill>
              </a:rPr>
              <a:t>(toegetreden )</a:t>
            </a:r>
            <a:endParaRPr lang="nl-BE" dirty="0">
              <a:solidFill>
                <a:schemeClr val="tx1"/>
              </a:solidFill>
            </a:endParaRPr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B2CD54AF-A361-458B-9F62-339B54C43C86}"/>
              </a:ext>
            </a:extLst>
          </p:cNvPr>
          <p:cNvCxnSpPr>
            <a:cxnSpLocks/>
          </p:cNvCxnSpPr>
          <p:nvPr/>
        </p:nvCxnSpPr>
        <p:spPr>
          <a:xfrm>
            <a:off x="1697904" y="2262035"/>
            <a:ext cx="735330" cy="0"/>
          </a:xfrm>
          <a:prstGeom prst="straightConnector1">
            <a:avLst/>
          </a:prstGeom>
          <a:ln w="381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7" name="ZoneTexte 26">
            <a:extLst>
              <a:ext uri="{FF2B5EF4-FFF2-40B4-BE49-F238E27FC236}">
                <a16:creationId xmlns:a16="http://schemas.microsoft.com/office/drawing/2014/main" id="{EDD502BD-399F-4E3B-A004-871CFA8090E5}"/>
              </a:ext>
            </a:extLst>
          </p:cNvPr>
          <p:cNvSpPr txBox="1"/>
          <p:nvPr/>
        </p:nvSpPr>
        <p:spPr>
          <a:xfrm>
            <a:off x="1588555" y="1648888"/>
            <a:ext cx="716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/>
              <a:t>Vraag</a:t>
            </a:r>
            <a:endParaRPr lang="nl-BE" dirty="0"/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A0DAB7A8-4331-42B8-9AC2-DCA411F53DDC}"/>
              </a:ext>
            </a:extLst>
          </p:cNvPr>
          <p:cNvSpPr/>
          <p:nvPr/>
        </p:nvSpPr>
        <p:spPr>
          <a:xfrm>
            <a:off x="2798595" y="3130142"/>
            <a:ext cx="1642451" cy="63531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BE" sz="2000" dirty="0" smtClean="0"/>
              <a:t>Toegetreden 21</a:t>
            </a:r>
            <a:endParaRPr lang="nl-BE" sz="2000" dirty="0" smtClean="0"/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ED253AFB-F29E-4ACA-9EEB-BCD308E70997}"/>
              </a:ext>
            </a:extLst>
          </p:cNvPr>
          <p:cNvSpPr txBox="1"/>
          <p:nvPr/>
        </p:nvSpPr>
        <p:spPr>
          <a:xfrm>
            <a:off x="6821737" y="3156385"/>
            <a:ext cx="1626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/>
              <a:t>Kandidatuur 14</a:t>
            </a:r>
            <a:endParaRPr lang="nl-BE" dirty="0"/>
          </a:p>
        </p:txBody>
      </p:sp>
      <p:sp>
        <p:nvSpPr>
          <p:cNvPr id="59" name="Rectangle : coins arrondis 58">
            <a:extLst>
              <a:ext uri="{FF2B5EF4-FFF2-40B4-BE49-F238E27FC236}">
                <a16:creationId xmlns:a16="http://schemas.microsoft.com/office/drawing/2014/main" id="{7E6DA127-1896-4C88-B7BC-47B873314DD1}"/>
              </a:ext>
            </a:extLst>
          </p:cNvPr>
          <p:cNvSpPr/>
          <p:nvPr/>
        </p:nvSpPr>
        <p:spPr>
          <a:xfrm>
            <a:off x="8845181" y="1872054"/>
            <a:ext cx="3018874" cy="752168"/>
          </a:xfrm>
          <a:prstGeom prst="roundRect">
            <a:avLst/>
          </a:prstGeom>
          <a:solidFill>
            <a:srgbClr val="B8E08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 sz="2000" dirty="0" smtClean="0"/>
          </a:p>
          <a:p>
            <a:pPr algn="ctr"/>
            <a:r>
              <a:rPr lang="nl-BE" dirty="0" smtClean="0"/>
              <a:t> </a:t>
            </a:r>
          </a:p>
          <a:p>
            <a:pPr algn="ctr"/>
            <a:r>
              <a:rPr lang="nl-BE" dirty="0" smtClean="0"/>
              <a:t>Effectieve leden </a:t>
            </a:r>
            <a:r>
              <a:rPr lang="nl-BE" dirty="0" smtClean="0"/>
              <a:t>= 14 </a:t>
            </a:r>
            <a:r>
              <a:rPr lang="nl-BE" dirty="0" smtClean="0"/>
              <a:t>Afdelingsbestuur. </a:t>
            </a:r>
          </a:p>
          <a:p>
            <a:pPr algn="ctr"/>
            <a:r>
              <a:rPr lang="nl-BE" sz="1600" b="1" dirty="0" smtClean="0">
                <a:solidFill>
                  <a:srgbClr val="FF0000"/>
                </a:solidFill>
              </a:rPr>
              <a:t>(Min. </a:t>
            </a:r>
            <a:r>
              <a:rPr lang="nl-BE" sz="1600" b="1" dirty="0" smtClean="0">
                <a:solidFill>
                  <a:srgbClr val="FF0000"/>
                </a:solidFill>
              </a:rPr>
              <a:t>8 – max 21)</a:t>
            </a:r>
            <a:endParaRPr lang="nl-BE" sz="1600" b="1" dirty="0" smtClean="0">
              <a:solidFill>
                <a:srgbClr val="FF0000"/>
              </a:solidFill>
            </a:endParaRPr>
          </a:p>
          <a:p>
            <a:pPr algn="ctr"/>
            <a:r>
              <a:rPr lang="nl-BE" sz="2000" dirty="0" smtClean="0"/>
              <a:t> </a:t>
            </a:r>
          </a:p>
          <a:p>
            <a:pPr algn="ctr"/>
            <a:endParaRPr lang="nl-BE" sz="2000" dirty="0"/>
          </a:p>
        </p:txBody>
      </p:sp>
      <p:sp>
        <p:nvSpPr>
          <p:cNvPr id="61" name="Rectangle : coins arrondis 60">
            <a:extLst>
              <a:ext uri="{FF2B5EF4-FFF2-40B4-BE49-F238E27FC236}">
                <a16:creationId xmlns:a16="http://schemas.microsoft.com/office/drawing/2014/main" id="{52B19040-96D2-4F26-B6F9-514F556C6EC4}"/>
              </a:ext>
            </a:extLst>
          </p:cNvPr>
          <p:cNvSpPr/>
          <p:nvPr/>
        </p:nvSpPr>
        <p:spPr>
          <a:xfrm>
            <a:off x="7604495" y="4589563"/>
            <a:ext cx="2392213" cy="75216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BE" sz="2000" dirty="0" smtClean="0"/>
              <a:t>Algemene Vergadering FEGRA</a:t>
            </a:r>
            <a:endParaRPr lang="nl-BE" sz="2000" dirty="0"/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5E3132D7-4104-4D1A-89C3-EC88F175D14E}"/>
              </a:ext>
            </a:extLst>
          </p:cNvPr>
          <p:cNvCxnSpPr>
            <a:cxnSpLocks/>
          </p:cNvCxnSpPr>
          <p:nvPr/>
        </p:nvCxnSpPr>
        <p:spPr>
          <a:xfrm>
            <a:off x="9520045" y="2609284"/>
            <a:ext cx="0" cy="603098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ZoneTexte 79">
            <a:extLst>
              <a:ext uri="{FF2B5EF4-FFF2-40B4-BE49-F238E27FC236}">
                <a16:creationId xmlns:a16="http://schemas.microsoft.com/office/drawing/2014/main" id="{2907C7D3-58B9-4CED-8E47-F0E4D4D31648}"/>
              </a:ext>
            </a:extLst>
          </p:cNvPr>
          <p:cNvSpPr txBox="1"/>
          <p:nvPr/>
        </p:nvSpPr>
        <p:spPr>
          <a:xfrm>
            <a:off x="7850490" y="1803600"/>
            <a:ext cx="664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/>
              <a:t>Stem</a:t>
            </a:r>
            <a:endParaRPr lang="nl-BE" dirty="0"/>
          </a:p>
        </p:txBody>
      </p:sp>
      <p:cxnSp>
        <p:nvCxnSpPr>
          <p:cNvPr id="87" name="Connecteur droit avec flèche 86">
            <a:extLst>
              <a:ext uri="{FF2B5EF4-FFF2-40B4-BE49-F238E27FC236}">
                <a16:creationId xmlns:a16="http://schemas.microsoft.com/office/drawing/2014/main" id="{5F8D9A88-7290-43B9-B581-62AF79907779}"/>
              </a:ext>
            </a:extLst>
          </p:cNvPr>
          <p:cNvCxnSpPr>
            <a:cxnSpLocks/>
          </p:cNvCxnSpPr>
          <p:nvPr/>
        </p:nvCxnSpPr>
        <p:spPr>
          <a:xfrm>
            <a:off x="11131134" y="2624222"/>
            <a:ext cx="0" cy="603098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tangle : coins arrondis 88">
            <a:extLst>
              <a:ext uri="{FF2B5EF4-FFF2-40B4-BE49-F238E27FC236}">
                <a16:creationId xmlns:a16="http://schemas.microsoft.com/office/drawing/2014/main" id="{A5448870-EB91-42C0-91ED-46D21E734AAF}"/>
              </a:ext>
            </a:extLst>
          </p:cNvPr>
          <p:cNvSpPr/>
          <p:nvPr/>
        </p:nvSpPr>
        <p:spPr>
          <a:xfrm>
            <a:off x="10417583" y="3253536"/>
            <a:ext cx="1553342" cy="752168"/>
          </a:xfrm>
          <a:prstGeom prst="roundRect">
            <a:avLst/>
          </a:prstGeom>
          <a:solidFill>
            <a:srgbClr val="B8E08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BE" sz="2000" dirty="0" smtClean="0"/>
              <a:t>4  leden</a:t>
            </a:r>
          </a:p>
          <a:p>
            <a:pPr algn="ctr"/>
            <a:r>
              <a:rPr lang="nl-BE" sz="1600" dirty="0" smtClean="0"/>
              <a:t>(gekozen door </a:t>
            </a:r>
            <a:r>
              <a:rPr lang="nl-BE" sz="1600" dirty="0" err="1" smtClean="0"/>
              <a:t>Afd.Bestuur</a:t>
            </a:r>
            <a:r>
              <a:rPr lang="nl-BE" sz="1600" dirty="0" smtClean="0"/>
              <a:t>)</a:t>
            </a:r>
            <a:endParaRPr lang="nl-BE" sz="1600" dirty="0"/>
          </a:p>
        </p:txBody>
      </p:sp>
      <p:cxnSp>
        <p:nvCxnSpPr>
          <p:cNvPr id="90" name="Connecteur droit avec flèche 89">
            <a:extLst>
              <a:ext uri="{FF2B5EF4-FFF2-40B4-BE49-F238E27FC236}">
                <a16:creationId xmlns:a16="http://schemas.microsoft.com/office/drawing/2014/main" id="{76DADC87-D8CD-4820-B569-BC3FB43B4820}"/>
              </a:ext>
            </a:extLst>
          </p:cNvPr>
          <p:cNvCxnSpPr>
            <a:cxnSpLocks/>
          </p:cNvCxnSpPr>
          <p:nvPr/>
        </p:nvCxnSpPr>
        <p:spPr>
          <a:xfrm>
            <a:off x="11131134" y="3986465"/>
            <a:ext cx="0" cy="603098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 : coins arrondis 91">
            <a:extLst>
              <a:ext uri="{FF2B5EF4-FFF2-40B4-BE49-F238E27FC236}">
                <a16:creationId xmlns:a16="http://schemas.microsoft.com/office/drawing/2014/main" id="{2956D94E-74EB-424C-BB72-EA306D6B3013}"/>
              </a:ext>
            </a:extLst>
          </p:cNvPr>
          <p:cNvSpPr/>
          <p:nvPr/>
        </p:nvSpPr>
        <p:spPr>
          <a:xfrm>
            <a:off x="10125774" y="4589563"/>
            <a:ext cx="2010721" cy="75216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BE" sz="2000" dirty="0" smtClean="0"/>
              <a:t>Bestuursorgaan</a:t>
            </a:r>
          </a:p>
          <a:p>
            <a:pPr algn="ctr"/>
            <a:r>
              <a:rPr lang="nl-BE" sz="2000" dirty="0" smtClean="0"/>
              <a:t>FEGRA</a:t>
            </a:r>
            <a:endParaRPr lang="nl-BE" sz="2000" dirty="0"/>
          </a:p>
        </p:txBody>
      </p:sp>
      <p:cxnSp>
        <p:nvCxnSpPr>
          <p:cNvPr id="102" name="Connecteur droit avec flèche 101">
            <a:extLst>
              <a:ext uri="{FF2B5EF4-FFF2-40B4-BE49-F238E27FC236}">
                <a16:creationId xmlns:a16="http://schemas.microsoft.com/office/drawing/2014/main" id="{32F3C324-42FE-49FF-B60C-35758F1DBDA4}"/>
              </a:ext>
            </a:extLst>
          </p:cNvPr>
          <p:cNvCxnSpPr>
            <a:cxnSpLocks/>
          </p:cNvCxnSpPr>
          <p:nvPr/>
        </p:nvCxnSpPr>
        <p:spPr>
          <a:xfrm>
            <a:off x="3639646" y="2659719"/>
            <a:ext cx="0" cy="51035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 : coins arrondis 88">
            <a:extLst>
              <a:ext uri="{FF2B5EF4-FFF2-40B4-BE49-F238E27FC236}">
                <a16:creationId xmlns:a16="http://schemas.microsoft.com/office/drawing/2014/main" id="{A5448870-EB91-42C0-91ED-46D21E734AAF}"/>
              </a:ext>
            </a:extLst>
          </p:cNvPr>
          <p:cNvSpPr/>
          <p:nvPr/>
        </p:nvSpPr>
        <p:spPr>
          <a:xfrm>
            <a:off x="8653791" y="3227320"/>
            <a:ext cx="1553342" cy="752168"/>
          </a:xfrm>
          <a:prstGeom prst="roundRect">
            <a:avLst/>
          </a:prstGeom>
          <a:solidFill>
            <a:srgbClr val="B8E08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BE" sz="2000" dirty="0" smtClean="0"/>
              <a:t>8 leden</a:t>
            </a:r>
            <a:endParaRPr lang="nl-BE" sz="2000" dirty="0"/>
          </a:p>
        </p:txBody>
      </p: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76DADC87-D8CD-4820-B569-BC3FB43B4820}"/>
              </a:ext>
            </a:extLst>
          </p:cNvPr>
          <p:cNvCxnSpPr>
            <a:cxnSpLocks/>
          </p:cNvCxnSpPr>
          <p:nvPr/>
        </p:nvCxnSpPr>
        <p:spPr>
          <a:xfrm>
            <a:off x="9520045" y="3979488"/>
            <a:ext cx="0" cy="603098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flipH="1" flipV="1">
            <a:off x="7470905" y="2650436"/>
            <a:ext cx="19284" cy="8874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/>
          <p:cNvSpPr txBox="1"/>
          <p:nvPr/>
        </p:nvSpPr>
        <p:spPr>
          <a:xfrm>
            <a:off x="530104" y="5406312"/>
            <a:ext cx="10459786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600" i="1" u="sng" dirty="0" smtClean="0"/>
              <a:t>Statuten FEGRA : art. 9 </a:t>
            </a:r>
            <a:r>
              <a:rPr lang="nl-BE" sz="1600" i="1" dirty="0" smtClean="0"/>
              <a:t>: Als effectief lid kan tot de vereniging toetreden, ieder toegetreden lid die door het eigen </a:t>
            </a:r>
          </a:p>
          <a:p>
            <a:r>
              <a:rPr lang="nl-BE" sz="1600" i="1" dirty="0" smtClean="0"/>
              <a:t>afdelingsbestuur wordt voorgedragen en door de Algemene Vergadering van de vereniging als effectief lid wordt aanvaard. </a:t>
            </a:r>
          </a:p>
          <a:p>
            <a:r>
              <a:rPr lang="nl-BE" sz="1600" i="1" dirty="0" smtClean="0"/>
              <a:t>De kandidaturen van de kandidaten moeten schriftelijk worden ingediend bij het Bestuursorgaan van de vereniging. </a:t>
            </a:r>
          </a:p>
          <a:p>
            <a:r>
              <a:rPr lang="nl-BE" sz="1600" i="1" dirty="0" smtClean="0"/>
              <a:t>Elke afdeling draagt een aantal leden voor zodat er steeds acht (8) effectieve leden zijn per afdeling.</a:t>
            </a:r>
          </a:p>
          <a:p>
            <a:r>
              <a:rPr lang="nl-BE" dirty="0" smtClean="0"/>
              <a:t> </a:t>
            </a:r>
            <a:endParaRPr lang="nl-BE" dirty="0"/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ED253AFB-F29E-4ACA-9EEB-BCD308E70997}"/>
              </a:ext>
            </a:extLst>
          </p:cNvPr>
          <p:cNvSpPr txBox="1"/>
          <p:nvPr/>
        </p:nvSpPr>
        <p:spPr>
          <a:xfrm>
            <a:off x="4698358" y="2751803"/>
            <a:ext cx="2009156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BE" dirty="0" smtClean="0"/>
              <a:t>Stemrecht (max. 2 personen/sector)</a:t>
            </a:r>
            <a:endParaRPr lang="nl-BE" dirty="0"/>
          </a:p>
        </p:txBody>
      </p:sp>
      <p:cxnSp>
        <p:nvCxnSpPr>
          <p:cNvPr id="78" name="Connecteur droit avec flèche 77"/>
          <p:cNvCxnSpPr>
            <a:stCxn id="19" idx="3"/>
            <a:endCxn id="59" idx="1"/>
          </p:cNvCxnSpPr>
          <p:nvPr/>
        </p:nvCxnSpPr>
        <p:spPr>
          <a:xfrm>
            <a:off x="7646220" y="2235050"/>
            <a:ext cx="1198961" cy="13088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81"/>
          <p:cNvCxnSpPr/>
          <p:nvPr/>
        </p:nvCxnSpPr>
        <p:spPr>
          <a:xfrm flipV="1">
            <a:off x="6570662" y="2624220"/>
            <a:ext cx="0" cy="921933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ZoneTexte 42">
            <a:extLst>
              <a:ext uri="{FF2B5EF4-FFF2-40B4-BE49-F238E27FC236}">
                <a16:creationId xmlns:a16="http://schemas.microsoft.com/office/drawing/2014/main" id="{ED253AFB-F29E-4ACA-9EEB-BCD308E70997}"/>
              </a:ext>
            </a:extLst>
          </p:cNvPr>
          <p:cNvSpPr txBox="1"/>
          <p:nvPr/>
        </p:nvSpPr>
        <p:spPr>
          <a:xfrm>
            <a:off x="8435845" y="2649522"/>
            <a:ext cx="26384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600" dirty="0" smtClean="0"/>
              <a:t>Leden die </a:t>
            </a:r>
            <a:r>
              <a:rPr lang="nl-BE" sz="1600" dirty="0"/>
              <a:t>het hoogste aantal </a:t>
            </a:r>
            <a:endParaRPr lang="nl-BE" sz="1600" dirty="0" smtClean="0"/>
          </a:p>
          <a:p>
            <a:r>
              <a:rPr lang="nl-BE" sz="1600" dirty="0" smtClean="0"/>
              <a:t>stemmen hebben </a:t>
            </a:r>
            <a:r>
              <a:rPr lang="nl-BE" sz="1600" dirty="0"/>
              <a:t>gekregen</a:t>
            </a:r>
          </a:p>
        </p:txBody>
      </p:sp>
      <p:pic>
        <p:nvPicPr>
          <p:cNvPr id="44" name="Afbeelding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3112" y="364098"/>
            <a:ext cx="515806" cy="510488"/>
          </a:xfrm>
          <a:prstGeom prst="rect">
            <a:avLst/>
          </a:prstGeom>
        </p:spPr>
      </p:pic>
      <p:sp>
        <p:nvSpPr>
          <p:cNvPr id="47" name="Espace réservé du pied de page 7">
            <a:extLst>
              <a:ext uri="{FF2B5EF4-FFF2-40B4-BE49-F238E27FC236}">
                <a16:creationId xmlns:a16="http://schemas.microsoft.com/office/drawing/2014/main" id="{54A6A4BF-4F00-B247-B526-77F5034543F5}"/>
              </a:ext>
            </a:extLst>
          </p:cNvPr>
          <p:cNvSpPr txBox="1">
            <a:spLocks/>
          </p:cNvSpPr>
          <p:nvPr/>
        </p:nvSpPr>
        <p:spPr>
          <a:xfrm>
            <a:off x="1187544" y="6450070"/>
            <a:ext cx="4572453" cy="28803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BE" sz="1000" dirty="0" smtClean="0"/>
              <a:t>Afdelingsbestuur Brusselse Handelsbeurs</a:t>
            </a:r>
            <a:endParaRPr lang="nl-BE" sz="1000" dirty="0"/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ED253AFB-F29E-4ACA-9EEB-BCD308E70997}"/>
              </a:ext>
            </a:extLst>
          </p:cNvPr>
          <p:cNvSpPr txBox="1"/>
          <p:nvPr/>
        </p:nvSpPr>
        <p:spPr>
          <a:xfrm>
            <a:off x="1345572" y="4248644"/>
            <a:ext cx="203415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dirty="0" smtClean="0"/>
              <a:t>Graanhandelaars </a:t>
            </a:r>
            <a:r>
              <a:rPr lang="nl-BE" sz="1400" dirty="0"/>
              <a:t>: </a:t>
            </a:r>
            <a:r>
              <a:rPr lang="nl-BE" sz="1400" dirty="0" smtClean="0"/>
              <a:t>4	</a:t>
            </a:r>
          </a:p>
          <a:p>
            <a:r>
              <a:rPr lang="nl-BE" sz="1400" dirty="0" smtClean="0"/>
              <a:t>Maalderijen : 3</a:t>
            </a:r>
            <a:endParaRPr lang="nl-BE" sz="1400" dirty="0"/>
          </a:p>
          <a:p>
            <a:r>
              <a:rPr lang="nl-BE" sz="1400" dirty="0" smtClean="0"/>
              <a:t>Mengvoeders </a:t>
            </a:r>
            <a:r>
              <a:rPr lang="nl-BE" sz="1400" dirty="0"/>
              <a:t>: </a:t>
            </a:r>
            <a:r>
              <a:rPr lang="nl-BE" sz="1400" dirty="0" smtClean="0"/>
              <a:t>2</a:t>
            </a:r>
            <a:endParaRPr lang="nl-BE" sz="1400" dirty="0"/>
          </a:p>
          <a:p>
            <a:r>
              <a:rPr lang="nl-BE" sz="1400" dirty="0" smtClean="0"/>
              <a:t>Coöperatieven : 2</a:t>
            </a:r>
          </a:p>
          <a:p>
            <a:r>
              <a:rPr lang="nl-BE" sz="1400" dirty="0" smtClean="0"/>
              <a:t>Makelaars : 2</a:t>
            </a:r>
            <a:endParaRPr lang="nl-BE" sz="1400" dirty="0"/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ED253AFB-F29E-4ACA-9EEB-BCD308E70997}"/>
              </a:ext>
            </a:extLst>
          </p:cNvPr>
          <p:cNvSpPr txBox="1"/>
          <p:nvPr/>
        </p:nvSpPr>
        <p:spPr>
          <a:xfrm>
            <a:off x="3049738" y="4320974"/>
            <a:ext cx="26531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dirty="0" smtClean="0"/>
              <a:t>Meststoffen : 1</a:t>
            </a:r>
          </a:p>
          <a:p>
            <a:r>
              <a:rPr lang="nl-BE" sz="1400" dirty="0" smtClean="0"/>
              <a:t>Gewasbescher. </a:t>
            </a:r>
            <a:r>
              <a:rPr lang="nl-BE" sz="1400" dirty="0"/>
              <a:t>: </a:t>
            </a:r>
            <a:r>
              <a:rPr lang="nl-BE" sz="1400" dirty="0" smtClean="0"/>
              <a:t>1</a:t>
            </a:r>
          </a:p>
          <a:p>
            <a:r>
              <a:rPr lang="nl-BE" sz="1400" dirty="0" smtClean="0"/>
              <a:t>Zaaizaden : 1</a:t>
            </a:r>
          </a:p>
          <a:p>
            <a:r>
              <a:rPr lang="nl-BE" sz="1400" dirty="0" smtClean="0"/>
              <a:t>Zetmeel : 1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ED253AFB-F29E-4ACA-9EEB-BCD308E70997}"/>
              </a:ext>
            </a:extLst>
          </p:cNvPr>
          <p:cNvSpPr txBox="1"/>
          <p:nvPr/>
        </p:nvSpPr>
        <p:spPr>
          <a:xfrm>
            <a:off x="2229805" y="3975351"/>
            <a:ext cx="3530192" cy="30777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BE" sz="1400" b="1" dirty="0" smtClean="0"/>
              <a:t>Sectoren : max. aantal vertegenwoordigers</a:t>
            </a:r>
            <a:endParaRPr lang="nl-BE" sz="1400" dirty="0"/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ED253AFB-F29E-4ACA-9EEB-BCD308E70997}"/>
              </a:ext>
            </a:extLst>
          </p:cNvPr>
          <p:cNvSpPr txBox="1"/>
          <p:nvPr/>
        </p:nvSpPr>
        <p:spPr>
          <a:xfrm>
            <a:off x="4565529" y="4281037"/>
            <a:ext cx="265319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dirty="0"/>
              <a:t>Biobrandstoffen : </a:t>
            </a:r>
            <a:r>
              <a:rPr lang="nl-BE" sz="1400" dirty="0" smtClean="0"/>
              <a:t>1 </a:t>
            </a:r>
          </a:p>
          <a:p>
            <a:r>
              <a:rPr lang="nl-BE" sz="1400" dirty="0" smtClean="0"/>
              <a:t>Machine toelevering : 1</a:t>
            </a:r>
          </a:p>
          <a:p>
            <a:r>
              <a:rPr lang="nl-BE" sz="1400" dirty="0" smtClean="0"/>
              <a:t>Mouterijen : 1</a:t>
            </a:r>
          </a:p>
          <a:p>
            <a:r>
              <a:rPr lang="nl-BE" sz="1400" dirty="0" smtClean="0"/>
              <a:t>Hooi en stro : 1</a:t>
            </a:r>
          </a:p>
          <a:p>
            <a:endParaRPr lang="nl-BE" sz="1400" dirty="0" smtClean="0"/>
          </a:p>
        </p:txBody>
      </p:sp>
      <p:cxnSp>
        <p:nvCxnSpPr>
          <p:cNvPr id="7" name="Connecteur droit 6"/>
          <p:cNvCxnSpPr>
            <a:stCxn id="42" idx="0"/>
            <a:endCxn id="42" idx="0"/>
          </p:cNvCxnSpPr>
          <p:nvPr/>
        </p:nvCxnSpPr>
        <p:spPr>
          <a:xfrm>
            <a:off x="3994901" y="397535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441046" y="3532379"/>
            <a:ext cx="3079575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avec flèche 52">
            <a:extLst>
              <a:ext uri="{FF2B5EF4-FFF2-40B4-BE49-F238E27FC236}">
                <a16:creationId xmlns:a16="http://schemas.microsoft.com/office/drawing/2014/main" id="{32F3C324-42FE-49FF-B60C-35758F1DBDA4}"/>
              </a:ext>
            </a:extLst>
          </p:cNvPr>
          <p:cNvCxnSpPr>
            <a:cxnSpLocks/>
          </p:cNvCxnSpPr>
          <p:nvPr/>
        </p:nvCxnSpPr>
        <p:spPr>
          <a:xfrm>
            <a:off x="3947886" y="3904343"/>
            <a:ext cx="0" cy="75145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104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FEGRA">
      <a:dk1>
        <a:srgbClr val="000000"/>
      </a:dk1>
      <a:lt1>
        <a:srgbClr val="FFFFFF"/>
      </a:lt1>
      <a:dk2>
        <a:srgbClr val="28282E"/>
      </a:dk2>
      <a:lt2>
        <a:srgbClr val="F2F2F2"/>
      </a:lt2>
      <a:accent1>
        <a:srgbClr val="F7A100"/>
      </a:accent1>
      <a:accent2>
        <a:srgbClr val="657CA1"/>
      </a:accent2>
      <a:accent3>
        <a:srgbClr val="43516B"/>
      </a:accent3>
      <a:accent4>
        <a:srgbClr val="BFBFBF"/>
      </a:accent4>
      <a:accent5>
        <a:srgbClr val="454545"/>
      </a:accent5>
      <a:accent6>
        <a:srgbClr val="28282E"/>
      </a:accent6>
      <a:hlink>
        <a:srgbClr val="F7A100"/>
      </a:hlink>
      <a:folHlink>
        <a:srgbClr val="F285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980</Words>
  <Application>Microsoft Office PowerPoint</Application>
  <PresentationFormat>Grand écran</PresentationFormat>
  <Paragraphs>236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Arial Narrow</vt:lpstr>
      <vt:lpstr>Calibri</vt:lpstr>
      <vt:lpstr>Times New Roman</vt:lpstr>
      <vt:lpstr>Wingdings</vt:lpstr>
      <vt:lpstr>Thème Office</vt:lpstr>
      <vt:lpstr>Raad Van Bestuur</vt:lpstr>
      <vt:lpstr>Agenda</vt:lpstr>
      <vt:lpstr>1. Goedkeuring van de notulen van 09.12.20 </vt:lpstr>
      <vt:lpstr>2. Opvolging van de acties</vt:lpstr>
      <vt:lpstr>3. Personeel - Aanwerving</vt:lpstr>
      <vt:lpstr>4. Algemene Vergadering BHB 2021 </vt:lpstr>
      <vt:lpstr>4. Algemene Vergadering BHB 2021 </vt:lpstr>
      <vt:lpstr>4. Algemene Vergadering BHB 2021 (B)</vt:lpstr>
      <vt:lpstr>Huishoudelijk reglement – Afdelingen</vt:lpstr>
      <vt:lpstr>5. Quotatie comité </vt:lpstr>
      <vt:lpstr>6. Notering baktarwe</vt:lpstr>
      <vt:lpstr>6. Diverse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nouvelle fédération FEGRA :  ses objectifs – son fonctionnement</dc:title>
  <dc:creator>Gisèle Fichefet</dc:creator>
  <cp:lastModifiedBy>Gisèle Fichefet</cp:lastModifiedBy>
  <cp:revision>516</cp:revision>
  <cp:lastPrinted>2021-02-16T15:51:05Z</cp:lastPrinted>
  <dcterms:created xsi:type="dcterms:W3CDTF">2018-02-20T12:12:30Z</dcterms:created>
  <dcterms:modified xsi:type="dcterms:W3CDTF">2021-02-17T17:08:11Z</dcterms:modified>
</cp:coreProperties>
</file>