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8" r:id="rId3"/>
    <p:sldId id="359" r:id="rId4"/>
    <p:sldId id="380" r:id="rId5"/>
    <p:sldId id="381" r:id="rId6"/>
    <p:sldId id="382" r:id="rId7"/>
    <p:sldId id="383" r:id="rId8"/>
    <p:sldId id="384" r:id="rId9"/>
    <p:sldId id="374" r:id="rId10"/>
    <p:sldId id="385" r:id="rId11"/>
    <p:sldId id="376" r:id="rId12"/>
    <p:sldId id="368" r:id="rId13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1135" y="10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B966-0FFD-49D5-9D7B-CE3A59F08F62}" type="datetimeFigureOut">
              <a:rPr lang="fr-BE" smtClean="0"/>
              <a:t>10-12-20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5638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1135" y="6456389"/>
            <a:ext cx="4279230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31AE6-F023-43C5-B819-7C116CB5827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796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13"/>
            <a:ext cx="427804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465" y="13"/>
            <a:ext cx="427962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FB07D-580A-486B-8198-B15601CB1C09}" type="datetimeFigureOut">
              <a:rPr lang="fr-BE" smtClean="0"/>
              <a:t>10-12-20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6639" y="3271847"/>
            <a:ext cx="7899394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6456369"/>
            <a:ext cx="4278047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465" y="6456369"/>
            <a:ext cx="427962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9C33-A969-4E8B-8E32-A9B6EA428F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9925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96083B96-4DE6-F649-8007-26E74BFE0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22" y="188950"/>
            <a:ext cx="1884954" cy="810000"/>
          </a:xfrm>
          <a:prstGeom prst="rect">
            <a:avLst/>
          </a:prstGeom>
        </p:spPr>
      </p:pic>
      <p:sp>
        <p:nvSpPr>
          <p:cNvPr id="7" name="Espace réservé pour une image  13">
            <a:extLst>
              <a:ext uri="{FF2B5EF4-FFF2-40B4-BE49-F238E27FC236}">
                <a16:creationId xmlns:a16="http://schemas.microsoft.com/office/drawing/2014/main" id="{4B6ED7BF-96B6-1A4C-A460-B04AD42BC2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3401" y="1440873"/>
            <a:ext cx="12192000" cy="27762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Cliquez sur l'icône pour ajouter une image</a:t>
            </a:r>
            <a:endParaRPr lang="fr-BE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8D75826-6124-1A4C-BD37-9FE63AD9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4859512"/>
            <a:ext cx="9144000" cy="647421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txBody>
          <a:bodyPr wrap="square" lIns="91440" bIns="46800" anchor="ctr">
            <a:spAutoFit/>
          </a:bodyPr>
          <a:lstStyle>
            <a:lvl1pPr algn="ctr">
              <a:buNone/>
              <a:defRPr sz="4000" b="0" i="0" cap="none" baseline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CA3AD8A6-6200-2F4D-AEF7-B1EF4423474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523999" y="5497122"/>
            <a:ext cx="9144000" cy="536343"/>
          </a:xfrm>
          <a:custGeom>
            <a:avLst/>
            <a:gdLst>
              <a:gd name="connsiteX0" fmla="*/ 0 w 8194036"/>
              <a:gd name="connsiteY0" fmla="*/ 68373 h 1746000"/>
              <a:gd name="connsiteX1" fmla="*/ 68373 w 8194036"/>
              <a:gd name="connsiteY1" fmla="*/ 0 h 1746000"/>
              <a:gd name="connsiteX2" fmla="*/ 8125663 w 8194036"/>
              <a:gd name="connsiteY2" fmla="*/ 0 h 1746000"/>
              <a:gd name="connsiteX3" fmla="*/ 8194036 w 8194036"/>
              <a:gd name="connsiteY3" fmla="*/ 68373 h 1746000"/>
              <a:gd name="connsiteX4" fmla="*/ 8194036 w 8194036"/>
              <a:gd name="connsiteY4" fmla="*/ 1677627 h 1746000"/>
              <a:gd name="connsiteX5" fmla="*/ 8125663 w 8194036"/>
              <a:gd name="connsiteY5" fmla="*/ 1746000 h 1746000"/>
              <a:gd name="connsiteX6" fmla="*/ 68373 w 8194036"/>
              <a:gd name="connsiteY6" fmla="*/ 1746000 h 1746000"/>
              <a:gd name="connsiteX7" fmla="*/ 0 w 8194036"/>
              <a:gd name="connsiteY7" fmla="*/ 1677627 h 1746000"/>
              <a:gd name="connsiteX8" fmla="*/ 0 w 8194036"/>
              <a:gd name="connsiteY8" fmla="*/ 68373 h 1746000"/>
              <a:gd name="connsiteX0" fmla="*/ 0 w 8194036"/>
              <a:gd name="connsiteY0" fmla="*/ 144858 h 1822485"/>
              <a:gd name="connsiteX1" fmla="*/ 8125663 w 8194036"/>
              <a:gd name="connsiteY1" fmla="*/ 76485 h 1822485"/>
              <a:gd name="connsiteX2" fmla="*/ 8194036 w 8194036"/>
              <a:gd name="connsiteY2" fmla="*/ 144858 h 1822485"/>
              <a:gd name="connsiteX3" fmla="*/ 8194036 w 8194036"/>
              <a:gd name="connsiteY3" fmla="*/ 1754112 h 1822485"/>
              <a:gd name="connsiteX4" fmla="*/ 8125663 w 8194036"/>
              <a:gd name="connsiteY4" fmla="*/ 1822485 h 1822485"/>
              <a:gd name="connsiteX5" fmla="*/ 68373 w 8194036"/>
              <a:gd name="connsiteY5" fmla="*/ 1822485 h 1822485"/>
              <a:gd name="connsiteX6" fmla="*/ 0 w 8194036"/>
              <a:gd name="connsiteY6" fmla="*/ 1754112 h 1822485"/>
              <a:gd name="connsiteX7" fmla="*/ 0 w 8194036"/>
              <a:gd name="connsiteY7" fmla="*/ 144858 h 1822485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68373 w 8194036"/>
              <a:gd name="connsiteY4" fmla="*/ 1677627 h 1677627"/>
              <a:gd name="connsiteX5" fmla="*/ 0 w 8194036"/>
              <a:gd name="connsiteY5" fmla="*/ 1609254 h 1677627"/>
              <a:gd name="connsiteX6" fmla="*/ 0 w 8194036"/>
              <a:gd name="connsiteY6" fmla="*/ 0 h 1677627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68373 w 8194036"/>
              <a:gd name="connsiteY4" fmla="*/ 1677627 h 1677627"/>
              <a:gd name="connsiteX5" fmla="*/ 0 w 8194036"/>
              <a:gd name="connsiteY5" fmla="*/ 1609254 h 1677627"/>
              <a:gd name="connsiteX6" fmla="*/ 0 w 8194036"/>
              <a:gd name="connsiteY6" fmla="*/ 0 h 1677627"/>
              <a:gd name="connsiteX0" fmla="*/ 0 w 8194036"/>
              <a:gd name="connsiteY0" fmla="*/ 119204 h 1796831"/>
              <a:gd name="connsiteX1" fmla="*/ 8194036 w 8194036"/>
              <a:gd name="connsiteY1" fmla="*/ 119204 h 1796831"/>
              <a:gd name="connsiteX2" fmla="*/ 8194036 w 8194036"/>
              <a:gd name="connsiteY2" fmla="*/ 1728458 h 1796831"/>
              <a:gd name="connsiteX3" fmla="*/ 8125663 w 8194036"/>
              <a:gd name="connsiteY3" fmla="*/ 1796831 h 1796831"/>
              <a:gd name="connsiteX4" fmla="*/ 68373 w 8194036"/>
              <a:gd name="connsiteY4" fmla="*/ 1796831 h 1796831"/>
              <a:gd name="connsiteX5" fmla="*/ 0 w 8194036"/>
              <a:gd name="connsiteY5" fmla="*/ 1728458 h 1796831"/>
              <a:gd name="connsiteX6" fmla="*/ 0 w 8194036"/>
              <a:gd name="connsiteY6" fmla="*/ 119204 h 1796831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68373 w 8194036"/>
              <a:gd name="connsiteY4" fmla="*/ 1677627 h 1677627"/>
              <a:gd name="connsiteX5" fmla="*/ 0 w 8194036"/>
              <a:gd name="connsiteY5" fmla="*/ 1609254 h 1677627"/>
              <a:gd name="connsiteX6" fmla="*/ 0 w 8194036"/>
              <a:gd name="connsiteY6" fmla="*/ 0 h 167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4036" h="1677627">
                <a:moveTo>
                  <a:pt x="0" y="0"/>
                </a:moveTo>
                <a:lnTo>
                  <a:pt x="8194036" y="0"/>
                </a:lnTo>
                <a:lnTo>
                  <a:pt x="8194036" y="1609254"/>
                </a:lnTo>
                <a:cubicBezTo>
                  <a:pt x="8194036" y="1647015"/>
                  <a:pt x="8163424" y="1677627"/>
                  <a:pt x="8125663" y="1677627"/>
                </a:cubicBezTo>
                <a:lnTo>
                  <a:pt x="68373" y="1677627"/>
                </a:lnTo>
                <a:cubicBezTo>
                  <a:pt x="30612" y="1677627"/>
                  <a:pt x="0" y="1647015"/>
                  <a:pt x="0" y="1609254"/>
                </a:cubicBez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algn="ctr">
              <a:defRPr sz="32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fr-FR" dirty="0">
                <a:solidFill>
                  <a:schemeClr val="accent4"/>
                </a:solidFill>
              </a:rPr>
              <a:t>Modifier les styles du texte du masque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24EE64-2624-824B-8080-E64392386436}"/>
              </a:ext>
            </a:extLst>
          </p:cNvPr>
          <p:cNvSpPr txBox="1"/>
          <p:nvPr userDrawn="1"/>
        </p:nvSpPr>
        <p:spPr>
          <a:xfrm>
            <a:off x="3899755" y="940290"/>
            <a:ext cx="4392488" cy="231923"/>
          </a:xfrm>
          <a:prstGeom prst="rect">
            <a:avLst/>
          </a:prstGeom>
          <a:noFill/>
        </p:spPr>
        <p:txBody>
          <a:bodyPr wrap="square" lIns="91440" bIns="4680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Federatie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fr-BE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granen</a:t>
            </a:r>
            <a:r>
              <a:rPr lang="fr-B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Fédération des grains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0A758E-84DA-AD4C-B974-B44CB447C58A}"/>
              </a:ext>
            </a:extLst>
          </p:cNvPr>
          <p:cNvSpPr>
            <a:spLocks noChangeAspect="1"/>
          </p:cNvSpPr>
          <p:nvPr userDrawn="1"/>
        </p:nvSpPr>
        <p:spPr>
          <a:xfrm>
            <a:off x="6072599" y="1048130"/>
            <a:ext cx="46800" cy="46800"/>
          </a:xfrm>
          <a:prstGeom prst="ellipse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08C06D-7437-1A4E-8CE6-B495624034F5}"/>
              </a:ext>
            </a:extLst>
          </p:cNvPr>
          <p:cNvSpPr/>
          <p:nvPr userDrawn="1"/>
        </p:nvSpPr>
        <p:spPr>
          <a:xfrm>
            <a:off x="-1" y="4218714"/>
            <a:ext cx="12192001" cy="360205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7FFFC9-54B5-0B45-BB4B-BA547032F5E0}"/>
              </a:ext>
            </a:extLst>
          </p:cNvPr>
          <p:cNvSpPr/>
          <p:nvPr userDrawn="1"/>
        </p:nvSpPr>
        <p:spPr>
          <a:xfrm>
            <a:off x="0" y="6446136"/>
            <a:ext cx="5760000" cy="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4B21351-EF6A-6E49-9B73-0F18AA6B1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2" y="6296448"/>
            <a:ext cx="284214" cy="540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08A3455-34D2-DE41-891D-F4E15F8D5E83}"/>
              </a:ext>
            </a:extLst>
          </p:cNvPr>
          <p:cNvSpPr/>
          <p:nvPr userDrawn="1"/>
        </p:nvSpPr>
        <p:spPr>
          <a:xfrm>
            <a:off x="6432000" y="6446136"/>
            <a:ext cx="5760000" cy="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29" name="Espace réservé du pied de page 5">
            <a:extLst>
              <a:ext uri="{FF2B5EF4-FFF2-40B4-BE49-F238E27FC236}">
                <a16:creationId xmlns:a16="http://schemas.microsoft.com/office/drawing/2014/main" id="{2FC4F469-E600-394C-985E-BB5A3561174B}"/>
              </a:ext>
            </a:extLst>
          </p:cNvPr>
          <p:cNvSpPr txBox="1">
            <a:spLocks/>
          </p:cNvSpPr>
          <p:nvPr userDrawn="1"/>
        </p:nvSpPr>
        <p:spPr>
          <a:xfrm>
            <a:off x="6431998" y="6450070"/>
            <a:ext cx="4735061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5"/>
                </a:solidFill>
              </a:rPr>
              <a:t>FEGRA       All rights reserved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5D61AE4-C288-5649-B61A-7E4B247939C0}"/>
              </a:ext>
            </a:extLst>
          </p:cNvPr>
          <p:cNvSpPr>
            <a:spLocks noChangeAspect="1"/>
          </p:cNvSpPr>
          <p:nvPr userDrawn="1"/>
        </p:nvSpPr>
        <p:spPr>
          <a:xfrm>
            <a:off x="8379096" y="6567420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34" name="Espace réservé de la date 3">
            <a:extLst>
              <a:ext uri="{FF2B5EF4-FFF2-40B4-BE49-F238E27FC236}">
                <a16:creationId xmlns:a16="http://schemas.microsoft.com/office/drawing/2014/main" id="{4C77BCBC-6D0F-384A-9AEF-B10E1C6DF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5E2B2A32-5163-7841-8887-4A5DAD59B286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35" name="Espace réservé du pied de page 5">
            <a:extLst>
              <a:ext uri="{FF2B5EF4-FFF2-40B4-BE49-F238E27FC236}">
                <a16:creationId xmlns:a16="http://schemas.microsoft.com/office/drawing/2014/main" id="{8B4FDEE8-A6A1-0B4A-AECF-90A630BFA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36" name="Espace réservé du numéro de diapositive 4">
            <a:extLst>
              <a:ext uri="{FF2B5EF4-FFF2-40B4-BE49-F238E27FC236}">
                <a16:creationId xmlns:a16="http://schemas.microsoft.com/office/drawing/2014/main" id="{0DE93A5D-E3EC-2A44-90AD-86F5ADE8E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76990F06-AED0-2C40-954D-21A4CDD5257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107054" y="1682700"/>
            <a:ext cx="3600003" cy="44826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8441A332-B2B9-6B42-934F-4238B6F8E5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07054" y="1178700"/>
            <a:ext cx="3600003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FB52E591-7C3A-4943-897C-E398DE2B8FC6}"/>
              </a:ext>
            </a:extLst>
          </p:cNvPr>
          <p:cNvSpPr>
            <a:spLocks noGrp="1"/>
          </p:cNvSpPr>
          <p:nvPr>
            <p:ph idx="43"/>
          </p:nvPr>
        </p:nvSpPr>
        <p:spPr>
          <a:xfrm>
            <a:off x="467543" y="1682700"/>
            <a:ext cx="3599999" cy="44826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30EB8720-C843-8244-8B23-74E9FE6FDE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78700"/>
            <a:ext cx="3599998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6AC04BD6-1D73-6341-8F44-451B50B125F3}"/>
              </a:ext>
            </a:extLst>
          </p:cNvPr>
          <p:cNvSpPr>
            <a:spLocks noGrp="1"/>
          </p:cNvSpPr>
          <p:nvPr>
            <p:ph idx="44"/>
          </p:nvPr>
        </p:nvSpPr>
        <p:spPr>
          <a:xfrm>
            <a:off x="4287296" y="1682700"/>
            <a:ext cx="3599999" cy="44826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EB55A97E-3FE4-5C45-AF01-D71180CB0C6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87297" y="1178700"/>
            <a:ext cx="3599998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3DEE73F5-C9CD-EF44-ACC7-46FC06169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58A1EC2-0A42-1B4D-9C2A-941A777A88BF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31" name="Espace réservé du pied de page 5">
            <a:extLst>
              <a:ext uri="{FF2B5EF4-FFF2-40B4-BE49-F238E27FC236}">
                <a16:creationId xmlns:a16="http://schemas.microsoft.com/office/drawing/2014/main" id="{23BA36A7-2D0A-F041-BA6B-971B7B331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32" name="Espace réservé du numéro de diapositive 4">
            <a:extLst>
              <a:ext uri="{FF2B5EF4-FFF2-40B4-BE49-F238E27FC236}">
                <a16:creationId xmlns:a16="http://schemas.microsoft.com/office/drawing/2014/main" id="{6F302C88-6A6E-7445-9D73-C3CE07046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5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C0C15954-E12B-184C-87CE-05B6FE5CF02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107054" y="3933056"/>
            <a:ext cx="3600003" cy="22322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DB76BC9-6124-204A-A7EF-2C38646BBA7F}"/>
              </a:ext>
            </a:extLst>
          </p:cNvPr>
          <p:cNvSpPr>
            <a:spLocks noGrp="1"/>
          </p:cNvSpPr>
          <p:nvPr>
            <p:ph idx="43"/>
          </p:nvPr>
        </p:nvSpPr>
        <p:spPr>
          <a:xfrm>
            <a:off x="467543" y="3933056"/>
            <a:ext cx="3599999" cy="22322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0D9870E4-B3F5-5647-AAA0-28616B886B3C}"/>
              </a:ext>
            </a:extLst>
          </p:cNvPr>
          <p:cNvSpPr>
            <a:spLocks noGrp="1"/>
          </p:cNvSpPr>
          <p:nvPr>
            <p:ph idx="44"/>
          </p:nvPr>
        </p:nvSpPr>
        <p:spPr>
          <a:xfrm>
            <a:off x="4287296" y="3933056"/>
            <a:ext cx="3599999" cy="22322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B06A0088-846F-5440-98C9-16642900F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E996FFF-CE05-A749-B414-3EE218483E11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7EE3E14A-2881-234C-A680-BAD463848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03CDDA61-B4F9-E643-A8BC-807FBEBFE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4AD425CD-5445-AF4D-AF08-A86615F6261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07053" y="3429056"/>
            <a:ext cx="3600003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AC75A49F-5683-264A-9A47-915DD55999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543" y="3429056"/>
            <a:ext cx="3599998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577C1277-D46A-3F4E-8F44-9B7A29D559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87296" y="3429056"/>
            <a:ext cx="3599998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75B0D5DD-D4FA-694A-BACC-DED4E16907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2387" y="1178699"/>
            <a:ext cx="11232883" cy="38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800"/>
            </a:lvl2pPr>
            <a:lvl3pPr marL="603504" indent="0">
              <a:buNone/>
              <a:defRPr sz="1800"/>
            </a:lvl3pPr>
            <a:lvl4pPr marL="841248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7DB25C9C-DF3D-E949-9A25-69AE184FDB60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67543" y="1718772"/>
            <a:ext cx="11239515" cy="1425486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24136F-49D8-3046-8689-DE11F5DDDF7F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929B45E5-E3BE-7C4D-BB4D-65559DCF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617EBBD-E77C-2048-AF43-E91D1AC62A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7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44D57878-84EA-7E47-902D-175459F3E7E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07054" y="4095660"/>
            <a:ext cx="3600003" cy="2069644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6DDE0DD5-B70F-A742-94BA-F9FC98FC1A28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467543" y="4095660"/>
            <a:ext cx="3599999" cy="2069644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13B9EFD-BAAD-D943-9FFA-6B15807A17E6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4287296" y="4095660"/>
            <a:ext cx="3599999" cy="2069644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4F92D435-B626-9745-B670-4B4637C433D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07053" y="3429056"/>
            <a:ext cx="3600003" cy="504000"/>
          </a:xfrm>
          <a:prstGeom prst="rect">
            <a:avLst/>
          </a:prstGeom>
          <a:noFill/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E80868F5-DD2B-C240-BF4C-E6B0F96828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543" y="3429056"/>
            <a:ext cx="3599998" cy="504000"/>
          </a:xfrm>
          <a:prstGeom prst="rect">
            <a:avLst/>
          </a:prstGeom>
          <a:noFill/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A735563F-D1ED-9845-8BF3-6085D79D4A3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87296" y="3429056"/>
            <a:ext cx="3599998" cy="504000"/>
          </a:xfrm>
          <a:prstGeom prst="rect">
            <a:avLst/>
          </a:prstGeom>
          <a:noFill/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90A34F7-C778-C348-B228-A69406626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C0832E61-DBC4-3C45-96E2-5975A32A94D7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D6147682-A69D-5046-B94F-A090C3574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8198E65-6066-694C-BEF2-F7ACD38B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Espace réservé pour une image  13">
            <a:extLst>
              <a:ext uri="{FF2B5EF4-FFF2-40B4-BE49-F238E27FC236}">
                <a16:creationId xmlns:a16="http://schemas.microsoft.com/office/drawing/2014/main" id="{135BCFA7-EA45-5F49-925F-88B979233F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544" y="1178700"/>
            <a:ext cx="11239512" cy="1962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Cliquez sur l'icône pour ajouter une image</a:t>
            </a:r>
            <a:endParaRPr lang="fr-BE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0CA458-192C-B04E-8982-56B86470B9E8}"/>
              </a:ext>
            </a:extLst>
          </p:cNvPr>
          <p:cNvCxnSpPr>
            <a:cxnSpLocks/>
          </p:cNvCxnSpPr>
          <p:nvPr userDrawn="1"/>
        </p:nvCxnSpPr>
        <p:spPr>
          <a:xfrm>
            <a:off x="4195405" y="3429056"/>
            <a:ext cx="0" cy="27334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8B225A5-520F-434C-AD99-8690965FA633}"/>
              </a:ext>
            </a:extLst>
          </p:cNvPr>
          <p:cNvCxnSpPr>
            <a:cxnSpLocks/>
          </p:cNvCxnSpPr>
          <p:nvPr userDrawn="1"/>
        </p:nvCxnSpPr>
        <p:spPr>
          <a:xfrm>
            <a:off x="8006310" y="3429056"/>
            <a:ext cx="0" cy="27334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F73C7FA-ABC9-BD41-A385-2C02B2A7113F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7DE73DE5-5D25-8048-83B3-19914955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B6EC848-B083-6C48-A3BA-06D0AD03A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4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 -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13B9EFD-BAAD-D943-9FFA-6B15807A17E6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467544" y="1178203"/>
            <a:ext cx="7419751" cy="4987101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1490B90E-7422-9947-9407-B5BE6080A794}"/>
              </a:ext>
            </a:extLst>
          </p:cNvPr>
          <p:cNvSpPr>
            <a:spLocks noGrp="1"/>
          </p:cNvSpPr>
          <p:nvPr>
            <p:ph idx="47"/>
          </p:nvPr>
        </p:nvSpPr>
        <p:spPr>
          <a:xfrm>
            <a:off x="8107054" y="1682700"/>
            <a:ext cx="3600003" cy="44826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98EF3EF3-5ACE-0644-92F6-E55CBFD22A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07054" y="1178700"/>
            <a:ext cx="3600003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90A34F7-C778-C348-B228-A69406626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05B81F08-CC44-A54E-8C22-25F6CFAF4888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D6147682-A69D-5046-B94F-A090C3574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8198E65-6066-694C-BEF2-F7ACD38B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86F2A4-349A-BB4F-B74D-991C23689238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31" name="Titre 1">
            <a:extLst>
              <a:ext uri="{FF2B5EF4-FFF2-40B4-BE49-F238E27FC236}">
                <a16:creationId xmlns:a16="http://schemas.microsoft.com/office/drawing/2014/main" id="{9E6A3F4C-301E-9B4C-9061-BBA15C42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045B992-0EC1-8D43-9A90-904614FE7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13B9EFD-BAAD-D943-9FFA-6B15807A17E6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467544" y="1845304"/>
            <a:ext cx="7419751" cy="4320000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90A34F7-C778-C348-B228-A69406626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7012DDD7-9811-E844-B606-2C5F715E65DB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D6147682-A69D-5046-B94F-A090C3574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8198E65-6066-694C-BEF2-F7ACD38B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AC976AD-4A8F-FC4B-A7C8-C5094E45401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07054" y="1845304"/>
            <a:ext cx="3600004" cy="4320000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EB9E8FB-5C49-1245-B333-BCE4662F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2388" y="1178698"/>
            <a:ext cx="7414908" cy="50400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800"/>
            </a:lvl2pPr>
            <a:lvl3pPr marL="603504" indent="0">
              <a:buNone/>
              <a:defRPr sz="1800"/>
            </a:lvl3pPr>
            <a:lvl4pPr marL="841248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1FFDA0-694E-6E44-96C2-3C8CAD98FC93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DE504E0F-B58B-4545-B037-96916A22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384C732-5E9F-BC40-8833-802A9FE17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3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13B9EFD-BAAD-D943-9FFA-6B15807A17E6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467544" y="4491410"/>
            <a:ext cx="11239514" cy="1673894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F90A34F7-C778-C348-B228-A69406626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43EBAD5-3A4F-CA4F-96F5-9D90B9488EC9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D6147682-A69D-5046-B94F-A090C3574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68198E65-6066-694C-BEF2-F7ACD38B0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4EB9E8FB-5C49-1245-B333-BCE4662F28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2388" y="1178698"/>
            <a:ext cx="11234670" cy="50400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800"/>
            </a:lvl2pPr>
            <a:lvl3pPr marL="603504" indent="0">
              <a:buNone/>
              <a:defRPr sz="1800"/>
            </a:lvl3pPr>
            <a:lvl4pPr marL="841248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pour une image  13">
            <a:extLst>
              <a:ext uri="{FF2B5EF4-FFF2-40B4-BE49-F238E27FC236}">
                <a16:creationId xmlns:a16="http://schemas.microsoft.com/office/drawing/2014/main" id="{6DEFCC20-2BE8-AA49-9A73-C45B96BA1F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45304"/>
            <a:ext cx="12192000" cy="2483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DAEFD4-771E-AE47-8D9D-2A3B7754443A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294DA8E0-56DC-A544-91D0-7C391B05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FB12DCA-D02F-5243-AA84-1BC59C30B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5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BDD5C4F4-D6FC-8E41-8809-346AC7922AF2}"/>
              </a:ext>
            </a:extLst>
          </p:cNvPr>
          <p:cNvSpPr/>
          <p:nvPr userDrawn="1"/>
        </p:nvSpPr>
        <p:spPr>
          <a:xfrm>
            <a:off x="4972" y="1470031"/>
            <a:ext cx="12187028" cy="442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A2963F3-B4F8-D44A-9F57-AAACB37CC9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2399211" y="1757550"/>
            <a:ext cx="7393575" cy="3800104"/>
          </a:xfrm>
          <a:custGeom>
            <a:avLst/>
            <a:gdLst>
              <a:gd name="connsiteX0" fmla="*/ 0 w 8194036"/>
              <a:gd name="connsiteY0" fmla="*/ 68373 h 1746000"/>
              <a:gd name="connsiteX1" fmla="*/ 68373 w 8194036"/>
              <a:gd name="connsiteY1" fmla="*/ 0 h 1746000"/>
              <a:gd name="connsiteX2" fmla="*/ 8125663 w 8194036"/>
              <a:gd name="connsiteY2" fmla="*/ 0 h 1746000"/>
              <a:gd name="connsiteX3" fmla="*/ 8194036 w 8194036"/>
              <a:gd name="connsiteY3" fmla="*/ 68373 h 1746000"/>
              <a:gd name="connsiteX4" fmla="*/ 8194036 w 8194036"/>
              <a:gd name="connsiteY4" fmla="*/ 1677627 h 1746000"/>
              <a:gd name="connsiteX5" fmla="*/ 8125663 w 8194036"/>
              <a:gd name="connsiteY5" fmla="*/ 1746000 h 1746000"/>
              <a:gd name="connsiteX6" fmla="*/ 68373 w 8194036"/>
              <a:gd name="connsiteY6" fmla="*/ 1746000 h 1746000"/>
              <a:gd name="connsiteX7" fmla="*/ 0 w 8194036"/>
              <a:gd name="connsiteY7" fmla="*/ 1677627 h 1746000"/>
              <a:gd name="connsiteX8" fmla="*/ 0 w 8194036"/>
              <a:gd name="connsiteY8" fmla="*/ 68373 h 1746000"/>
              <a:gd name="connsiteX0" fmla="*/ 0 w 8194036"/>
              <a:gd name="connsiteY0" fmla="*/ 144858 h 1822485"/>
              <a:gd name="connsiteX1" fmla="*/ 8125663 w 8194036"/>
              <a:gd name="connsiteY1" fmla="*/ 76485 h 1822485"/>
              <a:gd name="connsiteX2" fmla="*/ 8194036 w 8194036"/>
              <a:gd name="connsiteY2" fmla="*/ 144858 h 1822485"/>
              <a:gd name="connsiteX3" fmla="*/ 8194036 w 8194036"/>
              <a:gd name="connsiteY3" fmla="*/ 1754112 h 1822485"/>
              <a:gd name="connsiteX4" fmla="*/ 8125663 w 8194036"/>
              <a:gd name="connsiteY4" fmla="*/ 1822485 h 1822485"/>
              <a:gd name="connsiteX5" fmla="*/ 68373 w 8194036"/>
              <a:gd name="connsiteY5" fmla="*/ 1822485 h 1822485"/>
              <a:gd name="connsiteX6" fmla="*/ 0 w 8194036"/>
              <a:gd name="connsiteY6" fmla="*/ 1754112 h 1822485"/>
              <a:gd name="connsiteX7" fmla="*/ 0 w 8194036"/>
              <a:gd name="connsiteY7" fmla="*/ 144858 h 1822485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68373 w 8194036"/>
              <a:gd name="connsiteY4" fmla="*/ 1677627 h 1677627"/>
              <a:gd name="connsiteX5" fmla="*/ 0 w 8194036"/>
              <a:gd name="connsiteY5" fmla="*/ 1609254 h 1677627"/>
              <a:gd name="connsiteX6" fmla="*/ 0 w 8194036"/>
              <a:gd name="connsiteY6" fmla="*/ 0 h 1677627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68373 w 8194036"/>
              <a:gd name="connsiteY4" fmla="*/ 1677627 h 1677627"/>
              <a:gd name="connsiteX5" fmla="*/ 0 w 8194036"/>
              <a:gd name="connsiteY5" fmla="*/ 1609254 h 1677627"/>
              <a:gd name="connsiteX6" fmla="*/ 0 w 8194036"/>
              <a:gd name="connsiteY6" fmla="*/ 0 h 1677627"/>
              <a:gd name="connsiteX0" fmla="*/ 0 w 8194036"/>
              <a:gd name="connsiteY0" fmla="*/ 119204 h 1796831"/>
              <a:gd name="connsiteX1" fmla="*/ 8194036 w 8194036"/>
              <a:gd name="connsiteY1" fmla="*/ 119204 h 1796831"/>
              <a:gd name="connsiteX2" fmla="*/ 8194036 w 8194036"/>
              <a:gd name="connsiteY2" fmla="*/ 1728458 h 1796831"/>
              <a:gd name="connsiteX3" fmla="*/ 8125663 w 8194036"/>
              <a:gd name="connsiteY3" fmla="*/ 1796831 h 1796831"/>
              <a:gd name="connsiteX4" fmla="*/ 68373 w 8194036"/>
              <a:gd name="connsiteY4" fmla="*/ 1796831 h 1796831"/>
              <a:gd name="connsiteX5" fmla="*/ 0 w 8194036"/>
              <a:gd name="connsiteY5" fmla="*/ 1728458 h 1796831"/>
              <a:gd name="connsiteX6" fmla="*/ 0 w 8194036"/>
              <a:gd name="connsiteY6" fmla="*/ 119204 h 1796831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68373 w 8194036"/>
              <a:gd name="connsiteY4" fmla="*/ 1677627 h 1677627"/>
              <a:gd name="connsiteX5" fmla="*/ 0 w 8194036"/>
              <a:gd name="connsiteY5" fmla="*/ 1609254 h 1677627"/>
              <a:gd name="connsiteX6" fmla="*/ 0 w 8194036"/>
              <a:gd name="connsiteY6" fmla="*/ 0 h 1677627"/>
              <a:gd name="connsiteX0" fmla="*/ 0 w 8194036"/>
              <a:gd name="connsiteY0" fmla="*/ 0 h 1677627"/>
              <a:gd name="connsiteX1" fmla="*/ 8194036 w 8194036"/>
              <a:gd name="connsiteY1" fmla="*/ 0 h 1677627"/>
              <a:gd name="connsiteX2" fmla="*/ 8194036 w 8194036"/>
              <a:gd name="connsiteY2" fmla="*/ 1609254 h 1677627"/>
              <a:gd name="connsiteX3" fmla="*/ 8125663 w 8194036"/>
              <a:gd name="connsiteY3" fmla="*/ 1677627 h 1677627"/>
              <a:gd name="connsiteX4" fmla="*/ 0 w 8194036"/>
              <a:gd name="connsiteY4" fmla="*/ 1609254 h 1677627"/>
              <a:gd name="connsiteX5" fmla="*/ 0 w 8194036"/>
              <a:gd name="connsiteY5" fmla="*/ 0 h 1677627"/>
              <a:gd name="connsiteX0" fmla="*/ 0 w 8194036"/>
              <a:gd name="connsiteY0" fmla="*/ 0 h 1609254"/>
              <a:gd name="connsiteX1" fmla="*/ 8194036 w 8194036"/>
              <a:gd name="connsiteY1" fmla="*/ 0 h 1609254"/>
              <a:gd name="connsiteX2" fmla="*/ 8194036 w 8194036"/>
              <a:gd name="connsiteY2" fmla="*/ 1609254 h 1609254"/>
              <a:gd name="connsiteX3" fmla="*/ 0 w 8194036"/>
              <a:gd name="connsiteY3" fmla="*/ 1609254 h 1609254"/>
              <a:gd name="connsiteX4" fmla="*/ 0 w 8194036"/>
              <a:gd name="connsiteY4" fmla="*/ 0 h 1609254"/>
              <a:gd name="connsiteX0" fmla="*/ 0 w 8194036"/>
              <a:gd name="connsiteY0" fmla="*/ 0 h 1734473"/>
              <a:gd name="connsiteX1" fmla="*/ 8194036 w 8194036"/>
              <a:gd name="connsiteY1" fmla="*/ 0 h 1734473"/>
              <a:gd name="connsiteX2" fmla="*/ 8194036 w 8194036"/>
              <a:gd name="connsiteY2" fmla="*/ 1609254 h 1734473"/>
              <a:gd name="connsiteX3" fmla="*/ 0 w 8194036"/>
              <a:gd name="connsiteY3" fmla="*/ 1609254 h 1734473"/>
              <a:gd name="connsiteX4" fmla="*/ 0 w 8194036"/>
              <a:gd name="connsiteY4" fmla="*/ 0 h 1734473"/>
              <a:gd name="connsiteX0" fmla="*/ 0 w 8194036"/>
              <a:gd name="connsiteY0" fmla="*/ 0 h 1609254"/>
              <a:gd name="connsiteX1" fmla="*/ 8194036 w 8194036"/>
              <a:gd name="connsiteY1" fmla="*/ 0 h 1609254"/>
              <a:gd name="connsiteX2" fmla="*/ 8194036 w 8194036"/>
              <a:gd name="connsiteY2" fmla="*/ 1609254 h 1609254"/>
              <a:gd name="connsiteX3" fmla="*/ 0 w 8194036"/>
              <a:gd name="connsiteY3" fmla="*/ 1609254 h 1609254"/>
              <a:gd name="connsiteX4" fmla="*/ 0 w 8194036"/>
              <a:gd name="connsiteY4" fmla="*/ 0 h 16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4036" h="1609254">
                <a:moveTo>
                  <a:pt x="0" y="0"/>
                </a:moveTo>
                <a:lnTo>
                  <a:pt x="8194036" y="0"/>
                </a:lnTo>
                <a:lnTo>
                  <a:pt x="8194036" y="1609254"/>
                </a:lnTo>
                <a:lnTo>
                  <a:pt x="0" y="160925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>
            <a:lvl1pPr marL="269875" indent="-269875" algn="l" eaLnBrk="1" latinLnBrk="0" hangingPunct="1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87375" indent="-241300" algn="l" eaLnBrk="1" latinLnBrk="0" hangingPunct="1"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accent5"/>
                </a:solidFill>
              </a:defRPr>
            </a:lvl2pPr>
            <a:lvl3pPr marL="811213" indent="-207963" algn="l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5"/>
                </a:solidFill>
              </a:defRPr>
            </a:lvl3pPr>
            <a:lvl4pPr marL="1022350" indent="-182563" algn="l" eaLnBrk="1" latinLnBrk="0" hangingPunct="1">
              <a:buClr>
                <a:schemeClr val="accent4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accent5"/>
                </a:solidFill>
              </a:defRPr>
            </a:lvl4pPr>
            <a:lvl5pPr marL="1246188" indent="-149225" algn="l" eaLnBrk="1" latinLnBrk="0" hangingPunct="1"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04B5677-8938-2B4D-A8B2-1BA15A4B6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2" y="6296448"/>
            <a:ext cx="284214" cy="540000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1878F742-965B-1D49-8E59-C138B132D46F}"/>
              </a:ext>
            </a:extLst>
          </p:cNvPr>
          <p:cNvSpPr>
            <a:spLocks noChangeAspect="1"/>
          </p:cNvSpPr>
          <p:nvPr userDrawn="1"/>
        </p:nvSpPr>
        <p:spPr>
          <a:xfrm>
            <a:off x="8379096" y="6567420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34" name="Espace réservé de la date 3">
            <a:extLst>
              <a:ext uri="{FF2B5EF4-FFF2-40B4-BE49-F238E27FC236}">
                <a16:creationId xmlns:a16="http://schemas.microsoft.com/office/drawing/2014/main" id="{418E5B5D-E7A9-8F4A-817E-2223C1DA9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C9C55F5-49B4-D749-A02B-FEA8292583B5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35" name="Espace réservé du pied de page 5">
            <a:extLst>
              <a:ext uri="{FF2B5EF4-FFF2-40B4-BE49-F238E27FC236}">
                <a16:creationId xmlns:a16="http://schemas.microsoft.com/office/drawing/2014/main" id="{A48BDC20-2142-4B48-B23F-E2D01FF71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36" name="Espace réservé du numéro de diapositive 4">
            <a:extLst>
              <a:ext uri="{FF2B5EF4-FFF2-40B4-BE49-F238E27FC236}">
                <a16:creationId xmlns:a16="http://schemas.microsoft.com/office/drawing/2014/main" id="{1DA07BD5-4876-DD46-A377-4F5CE4465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E74CE-32E3-0342-989D-91B0A10066C6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6118EA11-C28B-7445-A304-04CA5D13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14E3E9B0-04D6-A04F-867F-D7A2E0862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4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41DB204-B3B4-944E-87E6-E2BC35AE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99" y="2216727"/>
            <a:ext cx="8189202" cy="779456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b">
            <a:noAutofit/>
          </a:bodyPr>
          <a:lstStyle>
            <a:lvl1pPr algn="ctr">
              <a:buNone/>
              <a:defRPr sz="4000" b="0" i="0" cap="none" baseline="0">
                <a:solidFill>
                  <a:srgbClr val="43516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fr-FR" dirty="0">
                <a:solidFill>
                  <a:schemeClr val="accent3"/>
                </a:solidFill>
              </a:rPr>
              <a:t>Modifiez le style du titre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AC74D35-FEA5-0E45-A9A4-9384D68E8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01399" y="3067433"/>
            <a:ext cx="8189202" cy="504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AFEDDD8B-A412-8040-AB6C-EE2CF9F197DA}"/>
              </a:ext>
            </a:extLst>
          </p:cNvPr>
          <p:cNvCxnSpPr/>
          <p:nvPr userDrawn="1"/>
        </p:nvCxnSpPr>
        <p:spPr>
          <a:xfrm rot="5400000">
            <a:off x="6096000" y="3037521"/>
            <a:ext cx="0" cy="1313401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ACB9BD8C-78E8-A04B-86FF-246D3DFFC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591359A-0737-5B47-B3AC-5AA3DB0DD1CC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69A68D96-E21E-2A4A-AE35-875724DA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B74C1397-B504-D041-AE04-FF44DF949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7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3A611469-D96A-FB4A-B775-321BA198C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A5EF213-5062-6840-AA92-EDDED6335914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6" name="Espace réservé du pied de page 5">
            <a:extLst>
              <a:ext uri="{FF2B5EF4-FFF2-40B4-BE49-F238E27FC236}">
                <a16:creationId xmlns:a16="http://schemas.microsoft.com/office/drawing/2014/main" id="{88B1EB0F-8FCE-3345-8854-D0A70DB54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7" name="Espace réservé du numéro de diapositive 4">
            <a:extLst>
              <a:ext uri="{FF2B5EF4-FFF2-40B4-BE49-F238E27FC236}">
                <a16:creationId xmlns:a16="http://schemas.microsoft.com/office/drawing/2014/main" id="{157BA66A-D19F-924D-8F91-F6EBBD8AC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E3C25E-6378-D845-8E98-DD79C4CD8199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040F75E7-F1EC-844D-9170-04B7AA07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B4607B1-8883-8C45-9D4F-CEEC886ED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6E3C25E-6378-D845-8E98-DD79C4CD8199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040F75E7-F1EC-844D-9170-04B7AA07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B4607B1-8883-8C45-9D4F-CEEC886ED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D7260353-DDFB-594E-81E8-FDB95EB42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33B1231E-D193-F948-915A-F8BED0F95E35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8D3D067D-2C80-8F49-AF6C-3A0929BA9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0BC72876-A39D-2B4B-BCCF-131703B6F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44718307-E268-6E43-A6E4-6319733FC7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2387" y="1178699"/>
            <a:ext cx="11232883" cy="38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800"/>
            </a:lvl2pPr>
            <a:lvl3pPr marL="603504" indent="0">
              <a:buNone/>
              <a:defRPr sz="1800"/>
            </a:lvl3pPr>
            <a:lvl4pPr marL="841248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529CD0AB-0967-3F49-8B30-8CB30F38799C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67543" y="1718772"/>
            <a:ext cx="11239515" cy="4446532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61617-4068-F145-B22B-F8D1A319D49D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3F3B67CE-B1ED-6644-A342-A2C69A0F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A18914C-1CCA-2C42-88F2-A283C8E916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E9F2B5-7E49-B747-B669-B730BF455293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467543" y="1718772"/>
            <a:ext cx="11239515" cy="44465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74F5F016-6299-6443-BA02-E6B78C879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3C14A00-B80A-8E42-97E6-997A1F1822AD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3" name="Espace réservé du pied de page 5">
            <a:extLst>
              <a:ext uri="{FF2B5EF4-FFF2-40B4-BE49-F238E27FC236}">
                <a16:creationId xmlns:a16="http://schemas.microsoft.com/office/drawing/2014/main" id="{C3AB178E-6A4C-F746-8558-F8254F60F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CF6E7BE9-92BD-D147-988D-0EAF67D0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7CC347AF-B6D8-154B-94BD-6512453D8B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78700"/>
            <a:ext cx="11239514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17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11F5DAA-8E2B-294D-9909-1E3B22F26B3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199058" y="1845304"/>
            <a:ext cx="5508000" cy="4320000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105963D-D850-E24A-A742-431594CF1097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67543" y="1845304"/>
            <a:ext cx="5508001" cy="4320000"/>
          </a:xfrm>
          <a:prstGeom prst="rect">
            <a:avLst/>
          </a:prstGeom>
          <a:noFill/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F8EEA2A-695C-644D-BDCE-87A394B17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544" y="1178700"/>
            <a:ext cx="5508000" cy="504000"/>
          </a:xfrm>
          <a:prstGeom prst="rect">
            <a:avLst/>
          </a:prstGeom>
          <a:noFill/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26983A4-9A4F-0C47-BD91-055E595D4C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9058" y="1178700"/>
            <a:ext cx="5508000" cy="504000"/>
          </a:xfrm>
          <a:prstGeom prst="rect">
            <a:avLst/>
          </a:prstGeom>
          <a:noFill/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accent4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69742ECB-EAF5-2042-8B62-61B84A91F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5D3EE9C-4ED9-DE48-B11A-4367C3EDF32F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2" name="Espace réservé du pied de page 5">
            <a:extLst>
              <a:ext uri="{FF2B5EF4-FFF2-40B4-BE49-F238E27FC236}">
                <a16:creationId xmlns:a16="http://schemas.microsoft.com/office/drawing/2014/main" id="{D5110D2B-52C7-3847-ABB5-061FD3056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71807B77-52D9-A24C-9556-8686956B7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F586EA-241A-4B4E-9EAE-DEF678F14D67}"/>
              </a:ext>
            </a:extLst>
          </p:cNvPr>
          <p:cNvSpPr/>
          <p:nvPr userDrawn="1"/>
        </p:nvSpPr>
        <p:spPr>
          <a:xfrm>
            <a:off x="4972" y="327190"/>
            <a:ext cx="12187028" cy="576000"/>
          </a:xfrm>
          <a:prstGeom prst="rect">
            <a:avLst/>
          </a:prstGeom>
          <a:gradFill flip="none" rotWithShape="1">
            <a:gsLst>
              <a:gs pos="0">
                <a:srgbClr val="43516B"/>
              </a:gs>
              <a:gs pos="100000">
                <a:srgbClr val="657B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6BF1552-D6D3-5C4A-96DF-15D855E2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538491" cy="489840"/>
          </a:xfrm>
          <a:prstGeom prst="round2SameRect">
            <a:avLst>
              <a:gd name="adj1" fmla="val 0"/>
              <a:gd name="adj2" fmla="val 0"/>
            </a:avLst>
          </a:prstGeom>
          <a:noFill/>
        </p:spPr>
        <p:txBody>
          <a:bodyPr wrap="square" lIns="91440" bIns="46800" anchor="ctr">
            <a:noAutofit/>
          </a:bodyPr>
          <a:lstStyle>
            <a:lvl1pPr algn="l">
              <a:buNone/>
              <a:defRPr sz="3600" b="0" cap="none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7E83E6-2149-1043-B791-733966D1B9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-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89D9EFA-6C4A-0342-9EBD-9ED4CE3B8BD1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67543" y="1682700"/>
            <a:ext cx="5508001" cy="44826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09012A8-10FF-3D40-B1E9-A1A02029A25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199058" y="1682700"/>
            <a:ext cx="5508000" cy="44826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2250" indent="-222250" eaLnBrk="1" latinLnBrk="0" hangingPunct="1"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>
                <a:solidFill>
                  <a:schemeClr val="accent5"/>
                </a:solidFill>
              </a:defRPr>
            </a:lvl1pPr>
            <a:lvl2pPr marL="548640" indent="-201168" eaLnBrk="1" latinLnBrk="0" hangingPunct="1"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accent5"/>
                </a:solidFill>
              </a:defRPr>
            </a:lvl2pPr>
            <a:lvl3pPr marL="786384" indent="-182880" eaLnBrk="1" latinLnBrk="0" hangingPunct="1">
              <a:buClr>
                <a:schemeClr val="accent2"/>
              </a:buClr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3pPr>
            <a:lvl4pPr marL="1024128" indent="-182880" eaLnBrk="1" latinLnBrk="0" hangingPunct="1">
              <a:buClr>
                <a:schemeClr val="accent4"/>
              </a:buClr>
              <a:buFont typeface="Arial" pitchFamily="34" charset="0"/>
              <a:buChar char="•"/>
              <a:defRPr sz="1800">
                <a:solidFill>
                  <a:schemeClr val="accent5"/>
                </a:solidFill>
              </a:defRPr>
            </a:lvl4pPr>
            <a:lvl5pPr marL="1280160" indent="-182880" eaLnBrk="1" latinLnBrk="0" hangingPunct="1">
              <a:buClr>
                <a:schemeClr val="accent5"/>
              </a:buClr>
              <a:buFont typeface="Arial" pitchFamily="34" charset="0"/>
              <a:buChar char="•"/>
              <a:defRPr sz="1600">
                <a:solidFill>
                  <a:schemeClr val="accent5"/>
                </a:solidFill>
              </a:defRPr>
            </a:lvl5pPr>
            <a:extLst/>
          </a:lstStyle>
          <a:p>
            <a:pPr lvl="0" eaLnBrk="1" latinLnBrk="0" hangingPunct="1"/>
            <a:endParaRPr lang="fr-FR" dirty="0"/>
          </a:p>
          <a:p>
            <a:pPr lvl="0" eaLnBrk="1" latinLnBrk="0" hangingPunct="1"/>
            <a:r>
              <a:rPr lang="fr-FR" dirty="0"/>
              <a:t>Sommaire</a:t>
            </a:r>
          </a:p>
          <a:p>
            <a:pPr lvl="1" eaLnBrk="1" latinLnBrk="0" hangingPunct="1"/>
            <a:r>
              <a:rPr lang="fr-FR" dirty="0"/>
              <a:t>…</a:t>
            </a:r>
          </a:p>
          <a:p>
            <a:pPr lvl="2" eaLnBrk="1" latinLnBrk="0" hangingPunct="1"/>
            <a:r>
              <a:rPr lang="fr-FR" dirty="0"/>
              <a:t>…</a:t>
            </a:r>
          </a:p>
          <a:p>
            <a:pPr lvl="3" eaLnBrk="1" latinLnBrk="0" hangingPunct="1"/>
            <a:r>
              <a:rPr lang="fr-FR" dirty="0"/>
              <a:t>...</a:t>
            </a:r>
          </a:p>
          <a:p>
            <a:pPr lvl="4" eaLnBrk="1" latinLnBrk="0" hangingPunct="1"/>
            <a:r>
              <a:rPr lang="fr-FR" dirty="0"/>
              <a:t>…</a:t>
            </a:r>
            <a:endParaRPr kumimoji="0" lang="en-US" dirty="0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1FE4071-83C4-BD44-AC3F-0E366CA65E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78700"/>
            <a:ext cx="5508000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9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BD64C80-C61A-0444-8789-761C8E7049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9058" y="1178700"/>
            <a:ext cx="5508000" cy="504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0" scaled="1"/>
            <a:tileRect/>
          </a:gradFill>
          <a:effectLst/>
        </p:spPr>
        <p:txBody>
          <a:bodyPr vert="horz" anchor="ctr"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47472" indent="0">
              <a:buNone/>
              <a:defRPr sz="1600">
                <a:solidFill>
                  <a:srgbClr val="FFFFFF"/>
                </a:solidFill>
              </a:defRPr>
            </a:lvl2pPr>
            <a:lvl3pPr marL="603504" indent="0">
              <a:buNone/>
              <a:defRPr sz="1600">
                <a:solidFill>
                  <a:srgbClr val="FFFFFF"/>
                </a:solidFill>
              </a:defRPr>
            </a:lvl3pPr>
            <a:lvl4pPr marL="841248" indent="0">
              <a:buNone/>
              <a:defRPr sz="1600">
                <a:solidFill>
                  <a:srgbClr val="FFFFFF"/>
                </a:solidFill>
              </a:defRPr>
            </a:lvl4pPr>
            <a:lvl5pPr marL="1097280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nl-BE" dirty="0"/>
              <a:t>Titre</a:t>
            </a:r>
            <a:endParaRPr lang="fr-FR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9703AB0D-A1DB-2640-A310-AB20D082A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BBA71A7-5F65-EC42-AE5C-B9CBF6124BA3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34AFA12F-73AD-8043-A1E5-901C2DA88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A1EBC78F-5A6A-0945-8A5E-6F0970730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3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2AD7DA-FCCD-FB4C-8464-17CFD9151CB3}"/>
              </a:ext>
            </a:extLst>
          </p:cNvPr>
          <p:cNvSpPr/>
          <p:nvPr userDrawn="1"/>
        </p:nvSpPr>
        <p:spPr>
          <a:xfrm>
            <a:off x="0" y="6446136"/>
            <a:ext cx="5760000" cy="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7CBBD8-D41E-1C44-8F20-4C4FC420D76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2" y="6296448"/>
            <a:ext cx="284214" cy="54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9B61BE-53A9-6547-A5A5-8D21CA94BE92}"/>
              </a:ext>
            </a:extLst>
          </p:cNvPr>
          <p:cNvSpPr/>
          <p:nvPr userDrawn="1"/>
        </p:nvSpPr>
        <p:spPr>
          <a:xfrm>
            <a:off x="6432000" y="6446136"/>
            <a:ext cx="5760000" cy="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1CBF9439-8E97-D94A-8AF2-79AC25223DC9}"/>
              </a:ext>
            </a:extLst>
          </p:cNvPr>
          <p:cNvSpPr txBox="1">
            <a:spLocks/>
          </p:cNvSpPr>
          <p:nvPr userDrawn="1"/>
        </p:nvSpPr>
        <p:spPr>
          <a:xfrm>
            <a:off x="6431998" y="6450070"/>
            <a:ext cx="4735061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5"/>
                </a:solidFill>
              </a:rPr>
              <a:t>FEGRA       All rights reserved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9D48B2D-9F92-794B-A8C9-799D19675898}"/>
              </a:ext>
            </a:extLst>
          </p:cNvPr>
          <p:cNvSpPr>
            <a:spLocks noChangeAspect="1"/>
          </p:cNvSpPr>
          <p:nvPr userDrawn="1"/>
        </p:nvSpPr>
        <p:spPr>
          <a:xfrm>
            <a:off x="8379096" y="6567420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l"/>
            <a:endParaRPr lang="fr-FR" sz="3000" dirty="0"/>
          </a:p>
        </p:txBody>
      </p: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0CE93C88-1720-D942-8F1E-8FD85CA3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  <a:prstGeom prst="rect">
            <a:avLst/>
          </a:prstGeom>
          <a:noFill/>
          <a:ln>
            <a:noFill/>
          </a:ln>
        </p:spPr>
        <p:txBody>
          <a:bodyPr lIns="0" r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071D8702-C090-B844-A4F4-1B9959D14C94}" type="datetime1">
              <a:rPr lang="fr-BE" smtClean="0"/>
              <a:t>10-12-20</a:t>
            </a:fld>
            <a:endParaRPr lang="en-US" dirty="0"/>
          </a:p>
        </p:txBody>
      </p:sp>
      <p:sp>
        <p:nvSpPr>
          <p:cNvPr id="17" name="Espace réservé du pied de page 5">
            <a:extLst>
              <a:ext uri="{FF2B5EF4-FFF2-40B4-BE49-F238E27FC236}">
                <a16:creationId xmlns:a16="http://schemas.microsoft.com/office/drawing/2014/main" id="{BDEA1504-3614-D84A-8E65-D8946DEA2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  <a:prstGeom prst="rect">
            <a:avLst/>
          </a:prstGeom>
          <a:noFill/>
          <a:ln>
            <a:noFill/>
          </a:ln>
        </p:spPr>
        <p:txBody>
          <a:bodyPr lIns="0" anchor="ctr" anchorCtr="0"/>
          <a:lstStyle>
            <a:lvl1pPr algn="ctr">
              <a:defRPr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Titre du document</a:t>
            </a:r>
            <a:endParaRPr lang="en-US" dirty="0"/>
          </a:p>
        </p:txBody>
      </p:sp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16201E1F-4E42-F64E-9339-D6BCDD9C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50102"/>
            <a:ext cx="540000" cy="288000"/>
          </a:xfrm>
          <a:prstGeom prst="rect">
            <a:avLst/>
          </a:prstGeom>
          <a:noFill/>
          <a:ln>
            <a:noFill/>
          </a:ln>
        </p:spPr>
        <p:txBody>
          <a:bodyPr vert="horz" anchor="ctr" anchorCtr="0">
            <a:spAutoFit/>
          </a:bodyPr>
          <a:lstStyle>
            <a:lvl1pPr algn="ctr" eaLnBrk="1" latinLnBrk="0" hangingPunct="1">
              <a:defRPr kumimoji="0" sz="1400" b="0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D2881C88-8DDD-CF47-A3AF-10950C0642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9" y="188950"/>
            <a:ext cx="188495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5EB43DA-9721-AF45-8127-62483238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Raad Van Bestuur</a:t>
            </a:r>
            <a:endParaRPr lang="nl-BE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5E95526-6A10-6045-9886-3A3B8B23F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09.12.2020</a:t>
            </a:r>
            <a:endParaRPr lang="nl-BE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052164-5D04-7845-BBD7-1C50DB2A1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1</a:t>
            </a:fld>
            <a:endParaRPr lang="nl-BE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  <p:pic>
        <p:nvPicPr>
          <p:cNvPr id="1026" name="Afbeelding 3" descr="cid:image002.jpg@01CC3666.E7297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659" y="385763"/>
            <a:ext cx="914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dirty="0" smtClean="0"/>
              <a:t>Afdelingsbestuur Brusselse Handelsbeurs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38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275C26-1230-5841-8769-89D0D0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8256096" cy="489840"/>
          </a:xfrm>
        </p:spPr>
        <p:txBody>
          <a:bodyPr/>
          <a:lstStyle/>
          <a:p>
            <a:r>
              <a:rPr lang="nl-BE" sz="2800" dirty="0"/>
              <a:t>5</a:t>
            </a:r>
            <a:r>
              <a:rPr lang="nl-BE" sz="2800" dirty="0" smtClean="0"/>
              <a:t>. Quotatie comité </a:t>
            </a:r>
            <a:endParaRPr lang="nl-BE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154" y="372550"/>
            <a:ext cx="515806" cy="51048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dirty="0" smtClean="0"/>
              <a:t>Afdelingsbestuur Brusselse Handelsbeurs</a:t>
            </a:r>
            <a:endParaRPr lang="nl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24"/>
          </p:nvPr>
        </p:nvSpPr>
        <p:spPr>
          <a:xfrm>
            <a:off x="251445" y="1140274"/>
            <a:ext cx="11239515" cy="4446532"/>
          </a:xfrm>
        </p:spPr>
        <p:txBody>
          <a:bodyPr/>
          <a:lstStyle/>
          <a:p>
            <a:r>
              <a:rPr lang="nl-BE" dirty="0" smtClean="0"/>
              <a:t>Tabel</a:t>
            </a:r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234" y="883039"/>
            <a:ext cx="7209909" cy="5557176"/>
          </a:xfrm>
          <a:prstGeom prst="rect">
            <a:avLst/>
          </a:prstGeom>
        </p:spPr>
      </p:pic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</p:spPr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76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 dirty="0" smtClean="0"/>
              <a:t>09-12-20</a:t>
            </a:r>
            <a:endParaRPr lang="en-US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Afdelingsbestuur</a:t>
            </a:r>
            <a:r>
              <a:rPr lang="en-US" dirty="0"/>
              <a:t> </a:t>
            </a:r>
            <a:r>
              <a:rPr lang="en-US" dirty="0" err="1"/>
              <a:t>Brusselse</a:t>
            </a:r>
            <a:r>
              <a:rPr lang="en-US" dirty="0"/>
              <a:t> </a:t>
            </a:r>
            <a:r>
              <a:rPr lang="en-US" dirty="0" err="1" smtClean="0"/>
              <a:t>Handelsbeurs</a:t>
            </a:r>
            <a:endParaRPr lang="en-US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24"/>
          </p:nvPr>
        </p:nvSpPr>
        <p:spPr>
          <a:xfrm>
            <a:off x="467544" y="1234678"/>
            <a:ext cx="11239515" cy="4446532"/>
          </a:xfrm>
        </p:spPr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nnulering </a:t>
            </a:r>
            <a:r>
              <a:rPr lang="nl-NL" dirty="0"/>
              <a:t>van de Berlijnse beurs </a:t>
            </a:r>
            <a:endParaRPr lang="nl-NL" dirty="0" smtClean="0"/>
          </a:p>
          <a:p>
            <a:r>
              <a:rPr lang="nl-NL" dirty="0" smtClean="0"/>
              <a:t>Geen vergadering in 2020 </a:t>
            </a:r>
            <a:endParaRPr lang="fr-BE" dirty="0"/>
          </a:p>
          <a:p>
            <a:r>
              <a:rPr lang="nl-NL" dirty="0" smtClean="0"/>
              <a:t>61</a:t>
            </a:r>
            <a:r>
              <a:rPr lang="nl-NL" baseline="30000" dirty="0" smtClean="0"/>
              <a:t>e</a:t>
            </a:r>
            <a:r>
              <a:rPr lang="nl-NL" dirty="0" smtClean="0"/>
              <a:t> editie ECE : 7 </a:t>
            </a:r>
            <a:r>
              <a:rPr lang="nl-NL" dirty="0"/>
              <a:t>en 8 oktober in </a:t>
            </a:r>
            <a:r>
              <a:rPr lang="nl-NL" dirty="0" smtClean="0"/>
              <a:t>Kopenhagen</a:t>
            </a:r>
          </a:p>
          <a:p>
            <a:r>
              <a:rPr lang="nl-NL" dirty="0" smtClean="0"/>
              <a:t>2022 : </a:t>
            </a:r>
            <a:r>
              <a:rPr lang="nl-NL" dirty="0" err="1" smtClean="0"/>
              <a:t>Varsovie</a:t>
            </a:r>
            <a:r>
              <a:rPr lang="nl-NL" dirty="0" smtClean="0"/>
              <a:t> – 2023 : </a:t>
            </a:r>
            <a:r>
              <a:rPr lang="nl-NL" dirty="0" err="1" smtClean="0"/>
              <a:t>Valence</a:t>
            </a:r>
            <a:r>
              <a:rPr lang="nl-NL" dirty="0" smtClean="0"/>
              <a:t> – 2024 : </a:t>
            </a:r>
            <a:r>
              <a:rPr lang="nl-NL" dirty="0"/>
              <a:t>Parijs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275C26-1230-5841-8769-89D0D0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7864338" cy="489840"/>
          </a:xfrm>
        </p:spPr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. Consortium ECE</a:t>
            </a:r>
            <a:endParaRPr lang="fr-FR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154" y="372550"/>
            <a:ext cx="515806" cy="510488"/>
          </a:xfrm>
          <a:prstGeom prst="rect">
            <a:avLst/>
          </a:prstGeom>
        </p:spPr>
      </p:pic>
      <p:pic>
        <p:nvPicPr>
          <p:cNvPr id="8" name="Afbeelding 6" descr="https://yv0o.mjt.lu/img/yv0o/b/582km/g0tgr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37" y="1214030"/>
            <a:ext cx="3177417" cy="251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3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74DF9-AD47-4691-BA21-BBFCE3637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86424" y="1075860"/>
            <a:ext cx="11239515" cy="5204742"/>
          </a:xfrm>
        </p:spPr>
        <p:txBody>
          <a:bodyPr/>
          <a:lstStyle/>
          <a:p>
            <a:r>
              <a:rPr lang="nl-NL" dirty="0" smtClean="0"/>
              <a:t>16 </a:t>
            </a:r>
            <a:r>
              <a:rPr lang="nl-NL" dirty="0"/>
              <a:t>pagina’s </a:t>
            </a:r>
            <a:r>
              <a:rPr lang="nl-NL" dirty="0" smtClean="0"/>
              <a:t>– elektronisch formaat</a:t>
            </a:r>
          </a:p>
          <a:p>
            <a:pPr lvl="1"/>
            <a:r>
              <a:rPr lang="nl-NL" dirty="0" smtClean="0"/>
              <a:t>Structuur :</a:t>
            </a:r>
          </a:p>
          <a:p>
            <a:pPr lvl="2"/>
            <a:r>
              <a:rPr lang="nl-NL" dirty="0" smtClean="0"/>
              <a:t>Editoriaal - Woord </a:t>
            </a:r>
            <a:r>
              <a:rPr lang="nl-NL" dirty="0"/>
              <a:t>van de </a:t>
            </a:r>
            <a:r>
              <a:rPr lang="nl-NL" dirty="0" smtClean="0"/>
              <a:t>voorzitter – Inhoudsopgave</a:t>
            </a:r>
          </a:p>
          <a:p>
            <a:pPr lvl="2"/>
            <a:r>
              <a:rPr lang="nl-NL" dirty="0" smtClean="0"/>
              <a:t>Onze </a:t>
            </a:r>
            <a:r>
              <a:rPr lang="nl-NL" dirty="0"/>
              <a:t>sector in enkele cijfers </a:t>
            </a:r>
            <a:r>
              <a:rPr lang="nl-NL" dirty="0" smtClean="0"/>
              <a:t>(evolutie van de productie, de prijzen</a:t>
            </a:r>
            <a:r>
              <a:rPr lang="nl-NL" dirty="0"/>
              <a:t>, </a:t>
            </a:r>
            <a:r>
              <a:rPr lang="nl-NL" dirty="0" smtClean="0"/>
              <a:t>onderverdeling </a:t>
            </a:r>
            <a:r>
              <a:rPr lang="nl-NL" dirty="0"/>
              <a:t>van het aantal </a:t>
            </a:r>
            <a:r>
              <a:rPr lang="nl-NL" dirty="0" smtClean="0"/>
              <a:t>leden/activiteit)</a:t>
            </a:r>
          </a:p>
          <a:p>
            <a:pPr lvl="2"/>
            <a:r>
              <a:rPr lang="nl-NL" dirty="0"/>
              <a:t>Onze </a:t>
            </a:r>
            <a:r>
              <a:rPr lang="nl-NL" dirty="0" smtClean="0"/>
              <a:t>werking </a:t>
            </a:r>
          </a:p>
          <a:p>
            <a:pPr lvl="2"/>
            <a:r>
              <a:rPr lang="nl-NL" dirty="0"/>
              <a:t>Onze </a:t>
            </a:r>
            <a:r>
              <a:rPr lang="nl-NL" dirty="0" smtClean="0"/>
              <a:t>diensten </a:t>
            </a:r>
          </a:p>
          <a:p>
            <a:pPr lvl="2"/>
            <a:r>
              <a:rPr lang="nl-NL" dirty="0"/>
              <a:t>Onze evenementen </a:t>
            </a:r>
            <a:r>
              <a:rPr lang="nl-NL" dirty="0" smtClean="0"/>
              <a:t> </a:t>
            </a:r>
          </a:p>
          <a:p>
            <a:pPr lvl="2"/>
            <a:r>
              <a:rPr lang="nl-NL" dirty="0"/>
              <a:t>Onze </a:t>
            </a:r>
            <a:r>
              <a:rPr lang="nl-NL" dirty="0" smtClean="0"/>
              <a:t>communicatie </a:t>
            </a:r>
            <a:endParaRPr lang="nl-NL" dirty="0"/>
          </a:p>
          <a:p>
            <a:pPr lvl="2"/>
            <a:r>
              <a:rPr lang="nl-NL" dirty="0"/>
              <a:t>Onze </a:t>
            </a:r>
            <a:r>
              <a:rPr lang="nl-NL" dirty="0" smtClean="0"/>
              <a:t>structuur </a:t>
            </a:r>
          </a:p>
          <a:p>
            <a:pPr lvl="2"/>
            <a:r>
              <a:rPr lang="nl-NL" dirty="0"/>
              <a:t>Buitenkaft - </a:t>
            </a:r>
            <a:r>
              <a:rPr lang="nl-NL" dirty="0" smtClean="0"/>
              <a:t>Dankwoord </a:t>
            </a:r>
          </a:p>
          <a:p>
            <a:pPr lvl="1"/>
            <a:r>
              <a:rPr lang="nl-NL" dirty="0"/>
              <a:t>Beschikbaar </a:t>
            </a:r>
            <a:r>
              <a:rPr lang="nl-NL" dirty="0" smtClean="0"/>
              <a:t>: 15.01.21</a:t>
            </a:r>
          </a:p>
          <a:p>
            <a:r>
              <a:rPr lang="nl-NL" dirty="0" smtClean="0"/>
              <a:t>Acties 2021 eveneens </a:t>
            </a:r>
            <a:r>
              <a:rPr lang="nl-NL" dirty="0"/>
              <a:t>vermeld in een </a:t>
            </a:r>
            <a:r>
              <a:rPr lang="nl-NL" dirty="0" smtClean="0"/>
              <a:t>‘tekstballon’</a:t>
            </a:r>
          </a:p>
          <a:p>
            <a:r>
              <a:rPr lang="nl-NL" dirty="0"/>
              <a:t>Presentatie op de </a:t>
            </a:r>
            <a:r>
              <a:rPr lang="nl-NL" dirty="0" smtClean="0"/>
              <a:t>Algemene Vergadering </a:t>
            </a:r>
            <a:r>
              <a:rPr lang="nl-NL" dirty="0"/>
              <a:t>van de afdeling</a:t>
            </a:r>
            <a:endParaRPr lang="fr-FR" dirty="0"/>
          </a:p>
          <a:p>
            <a:pPr marL="347472" lvl="1" indent="0">
              <a:buNone/>
            </a:pPr>
            <a:endParaRPr lang="fr-FR" dirty="0"/>
          </a:p>
          <a:p>
            <a:pPr marL="347472" lvl="1" indent="0">
              <a:buNone/>
            </a:pPr>
            <a:endParaRPr lang="fr-FR" dirty="0" smtClean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275C26-1230-5841-8769-89D0D0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43" y="372549"/>
            <a:ext cx="7588718" cy="533843"/>
          </a:xfrm>
        </p:spPr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 </a:t>
            </a:r>
            <a:r>
              <a:rPr lang="nl-NL" dirty="0" smtClean="0"/>
              <a:t>Activiteitverslag 2020 </a:t>
            </a:r>
            <a:endParaRPr lang="fr-FR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>
                <a:solidFill>
                  <a:srgbClr val="454545"/>
                </a:solidFill>
              </a:rPr>
              <a:t>09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</a:rPr>
              <a:t>-12-20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 Narrow" panose="020B0604020202020204" pitchFamily="34" charset="0"/>
              <a:ea typeface="+mn-ea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2"/>
          <a:srcRect l="1928" t="23934" r="49014" b="20045"/>
          <a:stretch/>
        </p:blipFill>
        <p:spPr bwMode="auto">
          <a:xfrm>
            <a:off x="6680733" y="2754182"/>
            <a:ext cx="2931698" cy="1851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3"/>
          <a:srcRect l="48843" t="24288" r="1349" b="18626"/>
          <a:stretch/>
        </p:blipFill>
        <p:spPr bwMode="auto">
          <a:xfrm>
            <a:off x="9456486" y="2754182"/>
            <a:ext cx="2520361" cy="175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4"/>
          <a:srcRect l="25171" t="23651" r="50514" b="22532"/>
          <a:stretch/>
        </p:blipFill>
        <p:spPr bwMode="auto">
          <a:xfrm>
            <a:off x="3594699" y="2636661"/>
            <a:ext cx="2877758" cy="1990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154" y="372550"/>
            <a:ext cx="515806" cy="510488"/>
          </a:xfrm>
          <a:prstGeom prst="rect">
            <a:avLst/>
          </a:prstGeom>
        </p:spPr>
      </p:pic>
      <p:sp>
        <p:nvSpPr>
          <p:cNvPr id="14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en-US" dirty="0" err="1"/>
              <a:t>Afdelingsbestuur</a:t>
            </a:r>
            <a:r>
              <a:rPr lang="en-US" dirty="0"/>
              <a:t> </a:t>
            </a:r>
            <a:r>
              <a:rPr lang="en-US" dirty="0" err="1"/>
              <a:t>Brusselse</a:t>
            </a:r>
            <a:r>
              <a:rPr lang="en-US" dirty="0"/>
              <a:t> </a:t>
            </a:r>
            <a:r>
              <a:rPr lang="en-US" dirty="0" err="1" smtClean="0"/>
              <a:t>Handelsbeurs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7C68DC-0975-2E46-875F-39303994776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714579" y="1787133"/>
            <a:ext cx="8767848" cy="4662937"/>
          </a:xfrm>
        </p:spPr>
        <p:txBody>
          <a:bodyPr/>
          <a:lstStyle/>
          <a:p>
            <a:r>
              <a:rPr lang="nl-BE" dirty="0" smtClean="0"/>
              <a:t>Huishoudelijk reglement van de afdelingen</a:t>
            </a:r>
          </a:p>
          <a:p>
            <a:r>
              <a:rPr lang="nl-BE" dirty="0" smtClean="0"/>
              <a:t>Algemene Vergadering 2021</a:t>
            </a:r>
          </a:p>
          <a:p>
            <a:r>
              <a:rPr lang="nl-BE" dirty="0" smtClean="0"/>
              <a:t>Event 2021 </a:t>
            </a:r>
          </a:p>
          <a:p>
            <a:r>
              <a:rPr lang="nl-BE" dirty="0" smtClean="0"/>
              <a:t>Bedrag van het inkomrecht voor 2021</a:t>
            </a:r>
          </a:p>
          <a:p>
            <a:r>
              <a:rPr lang="nl-BE" dirty="0" smtClean="0"/>
              <a:t>Quotatie comité : opvolger van Max Dehon</a:t>
            </a:r>
          </a:p>
          <a:p>
            <a:r>
              <a:rPr lang="fr-FR" dirty="0"/>
              <a:t>Consortium ECE</a:t>
            </a:r>
            <a:endParaRPr lang="nl-BE" dirty="0" smtClean="0"/>
          </a:p>
          <a:p>
            <a:r>
              <a:rPr lang="nl-BE" dirty="0" smtClean="0"/>
              <a:t>Diversen </a:t>
            </a:r>
          </a:p>
          <a:p>
            <a:endParaRPr lang="nl-BE" sz="1800" dirty="0" smtClean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2CD188-2251-2F49-9725-9900443E9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1429EA1-7DDA-2D4D-AC5D-9758F9848DD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154" y="372550"/>
            <a:ext cx="527844" cy="522402"/>
          </a:xfrm>
          <a:prstGeom prst="rect">
            <a:avLst/>
          </a:prstGeom>
        </p:spPr>
      </p:pic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smtClean="0"/>
              <a:t>Afdelingsbestuur Brusselse Handelsbeurs</a:t>
            </a:r>
            <a:endParaRPr lang="nl-BE" dirty="0"/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544" y="6450070"/>
            <a:ext cx="720000" cy="288032"/>
          </a:xfrm>
        </p:spPr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20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7544" y="906391"/>
            <a:ext cx="11239515" cy="5366071"/>
          </a:xfrm>
        </p:spPr>
        <p:txBody>
          <a:bodyPr/>
          <a:lstStyle/>
          <a:p>
            <a:r>
              <a:rPr lang="nl-BE" dirty="0"/>
              <a:t>Geen statuten voor de afdelingen</a:t>
            </a:r>
          </a:p>
          <a:p>
            <a:r>
              <a:rPr lang="nl-BE" dirty="0"/>
              <a:t>Een huishoudelijk reglement voor alle afdelingen, met bijzonderheden</a:t>
            </a:r>
          </a:p>
          <a:p>
            <a:pPr lvl="1"/>
            <a:r>
              <a:rPr lang="nl-BE" dirty="0"/>
              <a:t>Groeperingen voor de sectie Synagra</a:t>
            </a:r>
          </a:p>
          <a:p>
            <a:r>
              <a:rPr lang="nl-BE" dirty="0"/>
              <a:t>Inhoud</a:t>
            </a:r>
          </a:p>
          <a:p>
            <a:pPr lvl="1"/>
            <a:r>
              <a:rPr lang="nl-BE" dirty="0"/>
              <a:t>Structuur</a:t>
            </a:r>
          </a:p>
          <a:p>
            <a:pPr lvl="1"/>
            <a:r>
              <a:rPr lang="nl-BE" dirty="0"/>
              <a:t>Organisatie</a:t>
            </a:r>
          </a:p>
          <a:p>
            <a:pPr lvl="2"/>
            <a:r>
              <a:rPr lang="nl-BE" dirty="0"/>
              <a:t>Afdelingsbestuur</a:t>
            </a:r>
          </a:p>
          <a:p>
            <a:pPr lvl="2"/>
            <a:r>
              <a:rPr lang="nl-BE" dirty="0"/>
              <a:t>Groeperingen</a:t>
            </a:r>
          </a:p>
          <a:p>
            <a:pPr lvl="2"/>
            <a:r>
              <a:rPr lang="nl-BE" dirty="0"/>
              <a:t>Algemene Vergadering van de sectie</a:t>
            </a:r>
          </a:p>
          <a:p>
            <a:pPr lvl="1"/>
            <a:r>
              <a:rPr lang="nl-BE" dirty="0"/>
              <a:t>Leden</a:t>
            </a:r>
          </a:p>
          <a:p>
            <a:pPr lvl="2"/>
            <a:r>
              <a:rPr lang="nl-BE" dirty="0"/>
              <a:t>Toegetreden leden</a:t>
            </a:r>
          </a:p>
          <a:p>
            <a:pPr lvl="2"/>
            <a:r>
              <a:rPr lang="nl-BE" dirty="0"/>
              <a:t>Effectieve leden</a:t>
            </a:r>
          </a:p>
          <a:p>
            <a:pPr lvl="2"/>
            <a:r>
              <a:rPr lang="nl-BE" dirty="0"/>
              <a:t>Consultatieve leden</a:t>
            </a:r>
          </a:p>
          <a:p>
            <a:pPr lvl="1"/>
            <a:r>
              <a:rPr lang="nl-BE" dirty="0"/>
              <a:t>Verkiezingen</a:t>
            </a:r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dirty="0" smtClean="0"/>
              <a:t>Afdelingsbestuur Brusselse Handelsbeurs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112" y="364098"/>
            <a:ext cx="515806" cy="51048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1. Huishoudelijk reglement – Afdelingen (B)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0921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A275C26-1230-5841-8769-89D0D096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/>
              <a:t>1</a:t>
            </a:r>
            <a:r>
              <a:rPr lang="nl-BE" sz="3000" dirty="0" smtClean="0"/>
              <a:t>. </a:t>
            </a:r>
            <a:r>
              <a:rPr lang="nl-BE" sz="2800" dirty="0" smtClean="0"/>
              <a:t>Huishoudelijk reglement – Afdelingen (D)</a:t>
            </a:r>
            <a:endParaRPr lang="nl-BE" sz="2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0663" y="6439793"/>
            <a:ext cx="541337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9427CD55-3910-6946-8A10-AAED72AA4F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50013"/>
            <a:ext cx="719138" cy="287337"/>
          </a:xfrm>
        </p:spPr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5F50C67-D1B6-4C21-977E-450B4BB1200D}"/>
              </a:ext>
            </a:extLst>
          </p:cNvPr>
          <p:cNvSpPr/>
          <p:nvPr/>
        </p:nvSpPr>
        <p:spPr>
          <a:xfrm>
            <a:off x="254622" y="1855960"/>
            <a:ext cx="1413626" cy="75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Bedrijf</a:t>
            </a:r>
            <a:endParaRPr lang="nl-BE" sz="2000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EDE7578-A949-4300-BA35-4370CB9404F4}"/>
              </a:ext>
            </a:extLst>
          </p:cNvPr>
          <p:cNvSpPr/>
          <p:nvPr/>
        </p:nvSpPr>
        <p:spPr>
          <a:xfrm>
            <a:off x="2462890" y="1812076"/>
            <a:ext cx="1619588" cy="8121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Afdelings-bestuur</a:t>
            </a:r>
            <a:endParaRPr lang="nl-BE" sz="20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E43AC48-B749-4023-B7AC-F255C3B340E8}"/>
              </a:ext>
            </a:extLst>
          </p:cNvPr>
          <p:cNvSpPr/>
          <p:nvPr/>
        </p:nvSpPr>
        <p:spPr>
          <a:xfrm>
            <a:off x="5030497" y="1845879"/>
            <a:ext cx="2615723" cy="7783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>
                <a:solidFill>
                  <a:schemeClr val="tx1"/>
                </a:solidFill>
              </a:rPr>
              <a:t>Algemene Vergadering sectie </a:t>
            </a:r>
            <a:r>
              <a:rPr lang="nl-BE" dirty="0" smtClean="0">
                <a:solidFill>
                  <a:schemeClr val="tx1"/>
                </a:solidFill>
              </a:rPr>
              <a:t>(toegetreden )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2CD54AF-A361-458B-9F62-339B54C43C86}"/>
              </a:ext>
            </a:extLst>
          </p:cNvPr>
          <p:cNvCxnSpPr>
            <a:cxnSpLocks/>
          </p:cNvCxnSpPr>
          <p:nvPr/>
        </p:nvCxnSpPr>
        <p:spPr>
          <a:xfrm>
            <a:off x="1697904" y="2262035"/>
            <a:ext cx="735330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DD502BD-399F-4E3B-A004-871CFA8090E5}"/>
              </a:ext>
            </a:extLst>
          </p:cNvPr>
          <p:cNvSpPr txBox="1"/>
          <p:nvPr/>
        </p:nvSpPr>
        <p:spPr>
          <a:xfrm>
            <a:off x="1588555" y="1648888"/>
            <a:ext cx="7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Vraag</a:t>
            </a:r>
            <a:endParaRPr lang="nl-BE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A0DAB7A8-4331-42B8-9AC2-DCA411F53DDC}"/>
              </a:ext>
            </a:extLst>
          </p:cNvPr>
          <p:cNvSpPr/>
          <p:nvPr/>
        </p:nvSpPr>
        <p:spPr>
          <a:xfrm>
            <a:off x="3200402" y="3160924"/>
            <a:ext cx="1642451" cy="6353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Toegetreden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6821737" y="3156385"/>
            <a:ext cx="133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Kandidatuur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7E6DA127-1896-4C88-B7BC-47B873314DD1}"/>
              </a:ext>
            </a:extLst>
          </p:cNvPr>
          <p:cNvSpPr/>
          <p:nvPr/>
        </p:nvSpPr>
        <p:spPr>
          <a:xfrm>
            <a:off x="8845181" y="1872054"/>
            <a:ext cx="3018874" cy="752168"/>
          </a:xfrm>
          <a:prstGeom prst="roundRect">
            <a:avLst/>
          </a:prstGeom>
          <a:solidFill>
            <a:srgbClr val="B8E08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000" dirty="0" smtClean="0"/>
          </a:p>
          <a:p>
            <a:pPr algn="ctr"/>
            <a:r>
              <a:rPr lang="nl-BE" dirty="0" smtClean="0"/>
              <a:t> </a:t>
            </a:r>
          </a:p>
          <a:p>
            <a:pPr algn="ctr"/>
            <a:r>
              <a:rPr lang="nl-BE" dirty="0" smtClean="0"/>
              <a:t>Effectieve leden </a:t>
            </a:r>
            <a:r>
              <a:rPr lang="nl-BE" dirty="0" smtClean="0"/>
              <a:t>= </a:t>
            </a:r>
            <a:r>
              <a:rPr lang="nl-BE" dirty="0" smtClean="0"/>
              <a:t>Afdelingsbestuur. </a:t>
            </a:r>
          </a:p>
          <a:p>
            <a:pPr algn="ctr"/>
            <a:r>
              <a:rPr lang="nl-BE" sz="1600" dirty="0" smtClean="0"/>
              <a:t>(Min. 8)</a:t>
            </a:r>
          </a:p>
          <a:p>
            <a:pPr algn="ctr"/>
            <a:r>
              <a:rPr lang="nl-BE" sz="2000" dirty="0" smtClean="0"/>
              <a:t> </a:t>
            </a:r>
          </a:p>
          <a:p>
            <a:pPr algn="ctr"/>
            <a:endParaRPr lang="nl-BE" sz="2000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52B19040-96D2-4F26-B6F9-514F556C6EC4}"/>
              </a:ext>
            </a:extLst>
          </p:cNvPr>
          <p:cNvSpPr/>
          <p:nvPr/>
        </p:nvSpPr>
        <p:spPr>
          <a:xfrm>
            <a:off x="7604495" y="4589563"/>
            <a:ext cx="2392213" cy="75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Algemene Vergadering FEGRA</a:t>
            </a:r>
            <a:endParaRPr lang="nl-BE" sz="2000" dirty="0"/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5E3132D7-4104-4D1A-89C3-EC88F175D14E}"/>
              </a:ext>
            </a:extLst>
          </p:cNvPr>
          <p:cNvCxnSpPr>
            <a:cxnSpLocks/>
          </p:cNvCxnSpPr>
          <p:nvPr/>
        </p:nvCxnSpPr>
        <p:spPr>
          <a:xfrm>
            <a:off x="9520045" y="2609284"/>
            <a:ext cx="0" cy="603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2907C7D3-58B9-4CED-8E47-F0E4D4D31648}"/>
              </a:ext>
            </a:extLst>
          </p:cNvPr>
          <p:cNvSpPr txBox="1"/>
          <p:nvPr/>
        </p:nvSpPr>
        <p:spPr>
          <a:xfrm>
            <a:off x="7850490" y="1803600"/>
            <a:ext cx="66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Stem</a:t>
            </a:r>
            <a:endParaRPr lang="nl-BE" dirty="0"/>
          </a:p>
        </p:txBody>
      </p: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5F8D9A88-7290-43B9-B581-62AF79907779}"/>
              </a:ext>
            </a:extLst>
          </p:cNvPr>
          <p:cNvCxnSpPr>
            <a:cxnSpLocks/>
          </p:cNvCxnSpPr>
          <p:nvPr/>
        </p:nvCxnSpPr>
        <p:spPr>
          <a:xfrm>
            <a:off x="11131134" y="2624222"/>
            <a:ext cx="0" cy="603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A5448870-EB91-42C0-91ED-46D21E734AAF}"/>
              </a:ext>
            </a:extLst>
          </p:cNvPr>
          <p:cNvSpPr/>
          <p:nvPr/>
        </p:nvSpPr>
        <p:spPr>
          <a:xfrm>
            <a:off x="10417583" y="3253536"/>
            <a:ext cx="1553342" cy="752168"/>
          </a:xfrm>
          <a:prstGeom prst="roundRect">
            <a:avLst/>
          </a:prstGeom>
          <a:solidFill>
            <a:srgbClr val="B8E08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4  leden</a:t>
            </a:r>
          </a:p>
          <a:p>
            <a:pPr algn="ctr"/>
            <a:r>
              <a:rPr lang="nl-BE" sz="1600" dirty="0" smtClean="0"/>
              <a:t>(gekozen door </a:t>
            </a:r>
            <a:r>
              <a:rPr lang="nl-BE" sz="1600" dirty="0" err="1" smtClean="0"/>
              <a:t>Afd.Bestuur</a:t>
            </a:r>
            <a:r>
              <a:rPr lang="nl-BE" sz="1600" dirty="0" smtClean="0"/>
              <a:t>)</a:t>
            </a:r>
            <a:endParaRPr lang="nl-BE" sz="1600" dirty="0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76DADC87-D8CD-4820-B569-BC3FB43B4820}"/>
              </a:ext>
            </a:extLst>
          </p:cNvPr>
          <p:cNvCxnSpPr>
            <a:cxnSpLocks/>
          </p:cNvCxnSpPr>
          <p:nvPr/>
        </p:nvCxnSpPr>
        <p:spPr>
          <a:xfrm>
            <a:off x="11131134" y="3986465"/>
            <a:ext cx="0" cy="603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 : coins arrondis 91">
            <a:extLst>
              <a:ext uri="{FF2B5EF4-FFF2-40B4-BE49-F238E27FC236}">
                <a16:creationId xmlns:a16="http://schemas.microsoft.com/office/drawing/2014/main" id="{2956D94E-74EB-424C-BB72-EA306D6B3013}"/>
              </a:ext>
            </a:extLst>
          </p:cNvPr>
          <p:cNvSpPr/>
          <p:nvPr/>
        </p:nvSpPr>
        <p:spPr>
          <a:xfrm>
            <a:off x="10125774" y="4589563"/>
            <a:ext cx="2010721" cy="752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Bestuursorgaan</a:t>
            </a:r>
          </a:p>
          <a:p>
            <a:pPr algn="ctr"/>
            <a:r>
              <a:rPr lang="nl-BE" sz="2000" dirty="0" smtClean="0"/>
              <a:t>FEGRA</a:t>
            </a:r>
            <a:endParaRPr lang="nl-BE" sz="2000" dirty="0"/>
          </a:p>
        </p:txBody>
      </p: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32F3C324-42FE-49FF-B60C-35758F1DBDA4}"/>
              </a:ext>
            </a:extLst>
          </p:cNvPr>
          <p:cNvCxnSpPr>
            <a:cxnSpLocks/>
          </p:cNvCxnSpPr>
          <p:nvPr/>
        </p:nvCxnSpPr>
        <p:spPr>
          <a:xfrm>
            <a:off x="3639646" y="2659719"/>
            <a:ext cx="0" cy="51035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88">
            <a:extLst>
              <a:ext uri="{FF2B5EF4-FFF2-40B4-BE49-F238E27FC236}">
                <a16:creationId xmlns:a16="http://schemas.microsoft.com/office/drawing/2014/main" id="{A5448870-EB91-42C0-91ED-46D21E734AAF}"/>
              </a:ext>
            </a:extLst>
          </p:cNvPr>
          <p:cNvSpPr/>
          <p:nvPr/>
        </p:nvSpPr>
        <p:spPr>
          <a:xfrm>
            <a:off x="8653791" y="3227320"/>
            <a:ext cx="1553342" cy="752168"/>
          </a:xfrm>
          <a:prstGeom prst="roundRect">
            <a:avLst/>
          </a:prstGeom>
          <a:solidFill>
            <a:srgbClr val="B8E08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8 leden</a:t>
            </a:r>
            <a:endParaRPr lang="nl-BE" sz="2000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6DADC87-D8CD-4820-B569-BC3FB43B4820}"/>
              </a:ext>
            </a:extLst>
          </p:cNvPr>
          <p:cNvCxnSpPr>
            <a:cxnSpLocks/>
          </p:cNvCxnSpPr>
          <p:nvPr/>
        </p:nvCxnSpPr>
        <p:spPr>
          <a:xfrm>
            <a:off x="9520045" y="3979488"/>
            <a:ext cx="0" cy="60309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7470905" y="2650436"/>
            <a:ext cx="19284" cy="88747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30104" y="5406312"/>
            <a:ext cx="1045978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u="sng" dirty="0" smtClean="0"/>
              <a:t>Statuten FEGRA : art. 9 </a:t>
            </a:r>
            <a:r>
              <a:rPr lang="nl-BE" sz="1600" i="1" dirty="0" smtClean="0"/>
              <a:t>: Als effectief lid kan tot de vereniging toetreden, ieder toegetreden lid die door het eigen </a:t>
            </a:r>
          </a:p>
          <a:p>
            <a:r>
              <a:rPr lang="nl-BE" sz="1600" i="1" dirty="0" smtClean="0"/>
              <a:t>afdelingsbestuur wordt voorgedragen en door de Algemene Vergadering van de vereniging als effectief lid wordt aanvaard. </a:t>
            </a:r>
          </a:p>
          <a:p>
            <a:r>
              <a:rPr lang="nl-BE" sz="1600" i="1" dirty="0" smtClean="0"/>
              <a:t>De kandidaturen van de kandidaten moeten schriftelijk worden ingediend bij het Bestuursorgaan van de vereniging. </a:t>
            </a:r>
          </a:p>
          <a:p>
            <a:r>
              <a:rPr lang="nl-BE" sz="1600" i="1" dirty="0" smtClean="0"/>
              <a:t>Elke afdeling draagt een aantal leden voor zodat er steeds acht (8) effectieve leden zijn per afdeling.</a:t>
            </a:r>
          </a:p>
          <a:p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5333780" y="2721784"/>
            <a:ext cx="200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Stemrecht (max. 2 pers/sector)</a:t>
            </a:r>
            <a:endParaRPr lang="nl-BE" dirty="0"/>
          </a:p>
        </p:txBody>
      </p:sp>
      <p:cxnSp>
        <p:nvCxnSpPr>
          <p:cNvPr id="78" name="Connecteur droit avec flèche 77"/>
          <p:cNvCxnSpPr>
            <a:stCxn id="19" idx="3"/>
            <a:endCxn id="59" idx="1"/>
          </p:cNvCxnSpPr>
          <p:nvPr/>
        </p:nvCxnSpPr>
        <p:spPr>
          <a:xfrm>
            <a:off x="7646220" y="2235050"/>
            <a:ext cx="1198961" cy="1308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6570662" y="2624220"/>
            <a:ext cx="0" cy="921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8435845" y="2649522"/>
            <a:ext cx="2638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Leden die </a:t>
            </a:r>
            <a:r>
              <a:rPr lang="nl-BE" sz="1600" dirty="0"/>
              <a:t>het hoogste aantal </a:t>
            </a:r>
            <a:endParaRPr lang="nl-BE" sz="1600" dirty="0" smtClean="0"/>
          </a:p>
          <a:p>
            <a:r>
              <a:rPr lang="nl-BE" sz="1600" dirty="0" smtClean="0"/>
              <a:t>stemmen hebben </a:t>
            </a:r>
            <a:r>
              <a:rPr lang="nl-BE" sz="1600" dirty="0"/>
              <a:t>gekregen</a:t>
            </a:r>
          </a:p>
        </p:txBody>
      </p:sp>
      <p:pic>
        <p:nvPicPr>
          <p:cNvPr id="44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112" y="364098"/>
            <a:ext cx="515806" cy="510488"/>
          </a:xfrm>
          <a:prstGeom prst="rect">
            <a:avLst/>
          </a:prstGeom>
        </p:spPr>
      </p:pic>
      <p:sp>
        <p:nvSpPr>
          <p:cNvPr id="47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 txBox="1">
            <a:spLocks/>
          </p:cNvSpPr>
          <p:nvPr/>
        </p:nvSpPr>
        <p:spPr>
          <a:xfrm>
            <a:off x="1187544" y="6450070"/>
            <a:ext cx="4572453" cy="28803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000" dirty="0" smtClean="0"/>
              <a:t>Afdelingsbestuur Brusselse Handelsbeurs</a:t>
            </a:r>
            <a:endParaRPr lang="nl-BE" sz="1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1345572" y="4248644"/>
            <a:ext cx="2034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Graanhandelaars </a:t>
            </a:r>
            <a:r>
              <a:rPr lang="nl-BE" sz="1400" dirty="0"/>
              <a:t>: </a:t>
            </a:r>
            <a:r>
              <a:rPr lang="nl-BE" sz="1400" dirty="0" smtClean="0"/>
              <a:t>4	</a:t>
            </a:r>
          </a:p>
          <a:p>
            <a:r>
              <a:rPr lang="nl-BE" sz="1400" dirty="0" smtClean="0"/>
              <a:t>Maalderijen : 3</a:t>
            </a:r>
            <a:endParaRPr lang="nl-BE" sz="1400" dirty="0"/>
          </a:p>
          <a:p>
            <a:r>
              <a:rPr lang="nl-BE" sz="1400" dirty="0" smtClean="0"/>
              <a:t>Mengvoeders </a:t>
            </a:r>
            <a:r>
              <a:rPr lang="nl-BE" sz="1400" dirty="0"/>
              <a:t>: </a:t>
            </a:r>
            <a:r>
              <a:rPr lang="nl-BE" sz="1400" dirty="0" smtClean="0"/>
              <a:t>2</a:t>
            </a:r>
            <a:endParaRPr lang="nl-BE" sz="1400" dirty="0"/>
          </a:p>
          <a:p>
            <a:r>
              <a:rPr lang="nl-BE" sz="1400" dirty="0" smtClean="0"/>
              <a:t>Coöperatieven : 2</a:t>
            </a:r>
          </a:p>
          <a:p>
            <a:r>
              <a:rPr lang="nl-BE" sz="1400" dirty="0" smtClean="0"/>
              <a:t>Makelaars </a:t>
            </a:r>
            <a:r>
              <a:rPr lang="nl-BE" sz="1400" dirty="0" smtClean="0"/>
              <a:t>: 2</a:t>
            </a:r>
            <a:endParaRPr lang="nl-BE" sz="14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3049738" y="4320974"/>
            <a:ext cx="2653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Meststoffen : 1</a:t>
            </a:r>
          </a:p>
          <a:p>
            <a:r>
              <a:rPr lang="nl-BE" sz="1400" dirty="0" err="1" smtClean="0"/>
              <a:t>Gewasbescher</a:t>
            </a:r>
            <a:r>
              <a:rPr lang="nl-BE" sz="1400" dirty="0" smtClean="0"/>
              <a:t>. </a:t>
            </a:r>
            <a:r>
              <a:rPr lang="nl-BE" sz="1400" dirty="0"/>
              <a:t>: </a:t>
            </a:r>
            <a:r>
              <a:rPr lang="nl-BE" sz="1400" dirty="0" smtClean="0"/>
              <a:t>1</a:t>
            </a:r>
          </a:p>
          <a:p>
            <a:r>
              <a:rPr lang="nl-BE" sz="1400" dirty="0" smtClean="0"/>
              <a:t>Zaaizaden </a:t>
            </a:r>
            <a:r>
              <a:rPr lang="nl-BE" sz="1400" dirty="0" smtClean="0"/>
              <a:t>: 1</a:t>
            </a:r>
          </a:p>
          <a:p>
            <a:r>
              <a:rPr lang="nl-BE" sz="1400" dirty="0" smtClean="0"/>
              <a:t>Zetmeel : </a:t>
            </a:r>
            <a:r>
              <a:rPr lang="nl-BE" sz="1400" dirty="0" smtClean="0"/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2573588" y="4019108"/>
            <a:ext cx="2978522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b="1" dirty="0" smtClean="0"/>
              <a:t>Sectoren : max. vertegenwoordigers</a:t>
            </a:r>
            <a:endParaRPr lang="nl-BE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D253AFB-F29E-4ACA-9EEB-BCD308E70997}"/>
              </a:ext>
            </a:extLst>
          </p:cNvPr>
          <p:cNvSpPr txBox="1"/>
          <p:nvPr/>
        </p:nvSpPr>
        <p:spPr>
          <a:xfrm>
            <a:off x="4565529" y="4281037"/>
            <a:ext cx="2653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Biobrandstoffen : </a:t>
            </a:r>
            <a:r>
              <a:rPr lang="nl-BE" sz="1400" dirty="0" smtClean="0"/>
              <a:t>1 </a:t>
            </a:r>
          </a:p>
          <a:p>
            <a:r>
              <a:rPr lang="nl-BE" sz="1400" dirty="0" smtClean="0"/>
              <a:t>Machine toelevering : 1</a:t>
            </a:r>
          </a:p>
          <a:p>
            <a:r>
              <a:rPr lang="nl-BE" sz="1400" dirty="0" smtClean="0"/>
              <a:t>Mouterijen : 1</a:t>
            </a:r>
          </a:p>
          <a:p>
            <a:r>
              <a:rPr lang="nl-BE" sz="1400" dirty="0" smtClean="0"/>
              <a:t>Hooi en stro </a:t>
            </a:r>
            <a:r>
              <a:rPr lang="nl-BE" sz="1400" dirty="0" smtClean="0"/>
              <a:t>: </a:t>
            </a:r>
            <a:r>
              <a:rPr lang="nl-BE" sz="1400" dirty="0" smtClean="0"/>
              <a:t>1</a:t>
            </a:r>
          </a:p>
          <a:p>
            <a:endParaRPr lang="nl-BE" sz="1400" dirty="0" smtClean="0"/>
          </a:p>
        </p:txBody>
      </p:sp>
      <p:cxnSp>
        <p:nvCxnSpPr>
          <p:cNvPr id="7" name="Connecteur droit 6"/>
          <p:cNvCxnSpPr>
            <a:stCxn id="42" idx="0"/>
            <a:endCxn id="42" idx="0"/>
          </p:cNvCxnSpPr>
          <p:nvPr/>
        </p:nvCxnSpPr>
        <p:spPr>
          <a:xfrm>
            <a:off x="4062849" y="401910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57" idx="2"/>
          </p:cNvCxnSpPr>
          <p:nvPr/>
        </p:nvCxnSpPr>
        <p:spPr>
          <a:xfrm flipV="1">
            <a:off x="4881723" y="3525717"/>
            <a:ext cx="2608466" cy="845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2F3C324-42FE-49FF-B60C-35758F1DBDA4}"/>
              </a:ext>
            </a:extLst>
          </p:cNvPr>
          <p:cNvCxnSpPr>
            <a:cxnSpLocks/>
          </p:cNvCxnSpPr>
          <p:nvPr/>
        </p:nvCxnSpPr>
        <p:spPr>
          <a:xfrm flipH="1">
            <a:off x="3949064" y="3814948"/>
            <a:ext cx="4099" cy="22829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0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591398" y="1186311"/>
            <a:ext cx="11239515" cy="4446532"/>
          </a:xfrm>
        </p:spPr>
        <p:txBody>
          <a:bodyPr/>
          <a:lstStyle/>
          <a:p>
            <a:r>
              <a:rPr lang="nl-BE" dirty="0"/>
              <a:t>Opmerkingen : </a:t>
            </a:r>
            <a:r>
              <a:rPr lang="nl-BE" dirty="0" smtClean="0"/>
              <a:t>?</a:t>
            </a:r>
          </a:p>
          <a:p>
            <a:r>
              <a:rPr lang="nl-BE" dirty="0" smtClean="0"/>
              <a:t>Vraag : </a:t>
            </a:r>
          </a:p>
          <a:p>
            <a:pPr lvl="1"/>
            <a:r>
              <a:rPr lang="nl-BE" dirty="0" smtClean="0"/>
              <a:t>3.3 : </a:t>
            </a:r>
            <a:r>
              <a:rPr lang="nl-BE" dirty="0"/>
              <a:t>Indien actief in de feed/food sector, moet de kandidaat beschikken over een Feed Chain Alliance (FCA) certificering of gelijkwaardig (GMP+, GTP, ...).</a:t>
            </a:r>
            <a:r>
              <a:rPr lang="nl-BE" sz="1400" dirty="0"/>
              <a:t> </a:t>
            </a:r>
            <a:endParaRPr lang="fr-BE" sz="1800" dirty="0"/>
          </a:p>
          <a:p>
            <a:pPr lvl="2"/>
            <a:r>
              <a:rPr lang="nl-BE" sz="1200" dirty="0"/>
              <a:t> </a:t>
            </a:r>
            <a:r>
              <a:rPr lang="nl-BE" sz="2400" dirty="0" smtClean="0"/>
              <a:t>Ook voor de leden van de Brusselse Handelsbeurs ? NEE</a:t>
            </a:r>
            <a:endParaRPr lang="nl-BE" sz="2400" dirty="0"/>
          </a:p>
          <a:p>
            <a:r>
              <a:rPr lang="nl-BE" dirty="0"/>
              <a:t>Het huishoudelijk reglement van de afdelingen wordt aan het Bestuursorgaan voorgelegd op 16/12</a:t>
            </a:r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 dirty="0" smtClean="0"/>
              <a:t>09-12-20</a:t>
            </a:r>
            <a:endParaRPr lang="en-US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en-US" dirty="0" err="1"/>
              <a:t>Afdelingsbestuur</a:t>
            </a:r>
            <a:r>
              <a:rPr lang="en-US" dirty="0"/>
              <a:t> </a:t>
            </a:r>
            <a:r>
              <a:rPr lang="en-US" dirty="0" err="1"/>
              <a:t>Brusselse</a:t>
            </a:r>
            <a:r>
              <a:rPr lang="en-US" dirty="0"/>
              <a:t> </a:t>
            </a:r>
            <a:r>
              <a:rPr lang="en-US" dirty="0" err="1" smtClean="0"/>
              <a:t>Handelsbeurs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112" y="364098"/>
            <a:ext cx="515806" cy="51048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1. Huishoudelijk </a:t>
            </a:r>
            <a:r>
              <a:rPr lang="nl-BE" sz="2800" dirty="0"/>
              <a:t>reglement – Afdelingen (</a:t>
            </a:r>
            <a:r>
              <a:rPr lang="nl-BE" sz="2800" dirty="0" smtClean="0"/>
              <a:t>B)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3121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dirty="0" smtClean="0"/>
              <a:t>Afdelingsbestuur Brusselse Handelsbeurs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112" y="364098"/>
            <a:ext cx="515806" cy="51048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2. Algemene Vergadering 2021 (B)</a:t>
            </a:r>
            <a:endParaRPr lang="nl-BE" sz="2800" dirty="0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 txBox="1">
            <a:spLocks noGrp="1"/>
          </p:cNvSpPr>
          <p:nvPr>
            <p:ph idx="24"/>
          </p:nvPr>
        </p:nvSpPr>
        <p:spPr>
          <a:xfrm>
            <a:off x="239403" y="874586"/>
            <a:ext cx="11952597" cy="4446532"/>
          </a:xfrm>
          <a:prstGeom prst="rect">
            <a:avLst/>
          </a:prstGeom>
          <a:noFill/>
        </p:spPr>
        <p:txBody>
          <a:bodyPr/>
          <a:lstStyle>
            <a:lvl1pPr marL="222250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48640" indent="-20116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86384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24128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 dirty="0" smtClean="0">
                <a:solidFill>
                  <a:schemeClr val="tx2"/>
                </a:solidFill>
              </a:rPr>
              <a:t>2021 : </a:t>
            </a:r>
          </a:p>
          <a:p>
            <a:pPr lvl="1"/>
            <a:r>
              <a:rPr lang="nl-BE" sz="1900" dirty="0" smtClean="0">
                <a:solidFill>
                  <a:schemeClr val="tx2"/>
                </a:solidFill>
              </a:rPr>
              <a:t>Verkiezing van de voorzitter, vicevoorzitter en penningmeester in de Algemene Vergadering van Fegra</a:t>
            </a:r>
          </a:p>
          <a:p>
            <a:pPr lvl="1"/>
            <a:r>
              <a:rPr lang="nl-BE" sz="1900" dirty="0" smtClean="0">
                <a:solidFill>
                  <a:schemeClr val="tx2"/>
                </a:solidFill>
              </a:rPr>
              <a:t>Verkiezingen van de bestuurders van de secties van de AV en van het BO van Fegra op het AV van de 3 secties</a:t>
            </a:r>
          </a:p>
          <a:p>
            <a:r>
              <a:rPr lang="nl-BE" sz="2200" dirty="0" smtClean="0">
                <a:solidFill>
                  <a:schemeClr val="tx2"/>
                </a:solidFill>
              </a:rPr>
              <a:t>Timing :</a:t>
            </a:r>
          </a:p>
          <a:p>
            <a:pPr lvl="1"/>
            <a:r>
              <a:rPr lang="nl-BE" sz="1900" dirty="0" smtClean="0">
                <a:solidFill>
                  <a:schemeClr val="tx2"/>
                </a:solidFill>
              </a:rPr>
              <a:t>10 en 11.02.21 : Afdelingsbestuur van Synagra en Imexgra – </a:t>
            </a:r>
            <a:r>
              <a:rPr lang="nl-BE" sz="1900" dirty="0" smtClean="0">
                <a:solidFill>
                  <a:srgbClr val="FF0000"/>
                </a:solidFill>
              </a:rPr>
              <a:t>xx.02.21</a:t>
            </a:r>
            <a:r>
              <a:rPr lang="nl-BE" sz="1900" dirty="0" smtClean="0">
                <a:solidFill>
                  <a:schemeClr val="tx2"/>
                </a:solidFill>
              </a:rPr>
              <a:t> : Afdelingsbestuur = RVB van BHB ?</a:t>
            </a:r>
          </a:p>
          <a:p>
            <a:pPr lvl="1"/>
            <a:r>
              <a:rPr lang="nl-BE" sz="1900" dirty="0" smtClean="0">
                <a:solidFill>
                  <a:schemeClr val="tx2"/>
                </a:solidFill>
              </a:rPr>
              <a:t>Maart of April 2021 : Algemene Vergadering van de 3 secties</a:t>
            </a:r>
          </a:p>
          <a:p>
            <a:pPr lvl="2"/>
            <a:r>
              <a:rPr lang="nl-BE" sz="1800" dirty="0" smtClean="0">
                <a:solidFill>
                  <a:schemeClr val="tx2"/>
                </a:solidFill>
              </a:rPr>
              <a:t>Verkiezingen van afdelingsbestuurders </a:t>
            </a:r>
          </a:p>
          <a:p>
            <a:pPr lvl="1"/>
            <a:r>
              <a:rPr lang="nl-BE" sz="1900" dirty="0" smtClean="0">
                <a:solidFill>
                  <a:srgbClr val="FF0000"/>
                </a:solidFill>
              </a:rPr>
              <a:t>??.05.21 </a:t>
            </a:r>
            <a:r>
              <a:rPr lang="nl-BE" sz="1900" dirty="0" smtClean="0">
                <a:solidFill>
                  <a:schemeClr val="tx2"/>
                </a:solidFill>
              </a:rPr>
              <a:t>: Afdelingsbestuur van BHB</a:t>
            </a:r>
          </a:p>
          <a:p>
            <a:pPr lvl="2"/>
            <a:r>
              <a:rPr lang="nl-BE" sz="1800" dirty="0" smtClean="0">
                <a:solidFill>
                  <a:schemeClr val="tx2"/>
                </a:solidFill>
              </a:rPr>
              <a:t>Afdelingsvoorzitter  – ondervoorzitter</a:t>
            </a:r>
          </a:p>
          <a:p>
            <a:pPr lvl="2"/>
            <a:r>
              <a:rPr lang="nl-BE" sz="1800" dirty="0" smtClean="0">
                <a:solidFill>
                  <a:schemeClr val="tx2"/>
                </a:solidFill>
              </a:rPr>
              <a:t>Bestuursorgaan van Fegra (4)</a:t>
            </a:r>
          </a:p>
          <a:p>
            <a:pPr lvl="1"/>
            <a:r>
              <a:rPr lang="nl-BE" sz="1900" dirty="0" smtClean="0">
                <a:solidFill>
                  <a:schemeClr val="tx2"/>
                </a:solidFill>
              </a:rPr>
              <a:t>26.05.21 : Bestuursorgaan van Fegra</a:t>
            </a:r>
          </a:p>
          <a:p>
            <a:pPr lvl="2"/>
            <a:r>
              <a:rPr lang="nl-BE" sz="1800" dirty="0" smtClean="0">
                <a:solidFill>
                  <a:schemeClr val="tx2"/>
                </a:solidFill>
              </a:rPr>
              <a:t>Voorstel van de afdelingen : </a:t>
            </a:r>
          </a:p>
          <a:p>
            <a:pPr lvl="3"/>
            <a:r>
              <a:rPr lang="nl-BE" sz="1600" dirty="0" smtClean="0">
                <a:solidFill>
                  <a:schemeClr val="tx2"/>
                </a:solidFill>
              </a:rPr>
              <a:t>Van de </a:t>
            </a:r>
            <a:r>
              <a:rPr lang="nl-BE" sz="1600" dirty="0">
                <a:solidFill>
                  <a:schemeClr val="tx2"/>
                </a:solidFill>
              </a:rPr>
              <a:t>8 bestuurders/sectie </a:t>
            </a:r>
            <a:r>
              <a:rPr lang="nl-BE" sz="1600" dirty="0" smtClean="0">
                <a:solidFill>
                  <a:schemeClr val="tx2"/>
                </a:solidFill>
              </a:rPr>
              <a:t>binnen de Algemene Vergadering van Fegra (24) </a:t>
            </a:r>
          </a:p>
          <a:p>
            <a:pPr lvl="3"/>
            <a:r>
              <a:rPr lang="nl-BE" sz="1600" dirty="0" smtClean="0">
                <a:solidFill>
                  <a:schemeClr val="tx2"/>
                </a:solidFill>
              </a:rPr>
              <a:t>van de </a:t>
            </a:r>
            <a:r>
              <a:rPr lang="nl-BE" sz="1600" dirty="0">
                <a:solidFill>
                  <a:schemeClr val="tx2"/>
                </a:solidFill>
              </a:rPr>
              <a:t>4 bestuurders/sectie </a:t>
            </a:r>
            <a:r>
              <a:rPr lang="nl-BE" sz="1600" dirty="0" smtClean="0">
                <a:solidFill>
                  <a:schemeClr val="tx2"/>
                </a:solidFill>
              </a:rPr>
              <a:t>in het Bestuursorgaan van Fegra (12)</a:t>
            </a:r>
          </a:p>
          <a:p>
            <a:pPr lvl="1"/>
            <a:r>
              <a:rPr lang="nl-BE" sz="1900" dirty="0" smtClean="0">
                <a:solidFill>
                  <a:schemeClr val="tx2"/>
                </a:solidFill>
              </a:rPr>
              <a:t>11.06.21 : Algemene Vergadering van Fegra</a:t>
            </a:r>
          </a:p>
          <a:p>
            <a:pPr lvl="2"/>
            <a:r>
              <a:rPr lang="nl-BE" sz="1700" dirty="0" smtClean="0">
                <a:solidFill>
                  <a:schemeClr val="tx2"/>
                </a:solidFill>
              </a:rPr>
              <a:t>Aanvaardt de door de afdelingen voorgestelde leden (24) + Benoeming van de voorzitter, de vicevoorzitter en de penningmeester</a:t>
            </a:r>
            <a:endParaRPr lang="nl-BE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dirty="0" smtClean="0"/>
              <a:t>Afdelingsbestuur Brusselse Handelsbeurs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112" y="364098"/>
            <a:ext cx="515806" cy="51048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2. Algemene Vergadering 2021 (B)</a:t>
            </a:r>
            <a:endParaRPr lang="nl-BE" sz="2800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 txBox="1">
            <a:spLocks noGrp="1"/>
          </p:cNvSpPr>
          <p:nvPr>
            <p:ph idx="24"/>
          </p:nvPr>
        </p:nvSpPr>
        <p:spPr>
          <a:xfrm>
            <a:off x="239713" y="1300163"/>
            <a:ext cx="11952287" cy="4446587"/>
          </a:xfrm>
          <a:prstGeom prst="rect">
            <a:avLst/>
          </a:prstGeom>
          <a:noFill/>
        </p:spPr>
        <p:txBody>
          <a:bodyPr/>
          <a:lstStyle>
            <a:lvl1pPr marL="222250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48640" indent="-20116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86384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24128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u="sng" dirty="0" smtClean="0">
                <a:solidFill>
                  <a:schemeClr val="tx2"/>
                </a:solidFill>
              </a:rPr>
              <a:t>Bestuurders</a:t>
            </a:r>
          </a:p>
          <a:p>
            <a:r>
              <a:rPr lang="nl-BE" sz="2400" dirty="0" smtClean="0">
                <a:solidFill>
                  <a:schemeClr val="tx2"/>
                </a:solidFill>
              </a:rPr>
              <a:t>Het sturen van een e-mail naar de aangesloten leden van de secties voor het opstellen van de kandidaturen van de leden van het Afdelingsbestuur: </a:t>
            </a:r>
          </a:p>
          <a:p>
            <a:pPr lvl="1"/>
            <a:r>
              <a:rPr lang="nl-BE" sz="2000" dirty="0" smtClean="0">
                <a:solidFill>
                  <a:schemeClr val="tx2"/>
                </a:solidFill>
              </a:rPr>
              <a:t>Kandidaturen minimum 7 werkdagen voor de AV van de sectie</a:t>
            </a:r>
          </a:p>
          <a:p>
            <a:r>
              <a:rPr lang="nl-BE" sz="2400" dirty="0" smtClean="0">
                <a:solidFill>
                  <a:schemeClr val="tx2"/>
                </a:solidFill>
              </a:rPr>
              <a:t>AV van de sectie :</a:t>
            </a:r>
          </a:p>
          <a:p>
            <a:pPr lvl="1"/>
            <a:r>
              <a:rPr lang="nl-BE" sz="2000" dirty="0" smtClean="0">
                <a:solidFill>
                  <a:schemeClr val="tx2"/>
                </a:solidFill>
              </a:rPr>
              <a:t>Verkiezing van de leden van het Afdelingsbestuur (minimum 8)</a:t>
            </a:r>
          </a:p>
          <a:p>
            <a:pPr lvl="2"/>
            <a:r>
              <a:rPr lang="nl-BE" sz="1800" dirty="0" smtClean="0"/>
              <a:t>De aftredende leden van het Afdelingsbestuur zijn herkiesbaar. </a:t>
            </a:r>
          </a:p>
          <a:p>
            <a:pPr lvl="1"/>
            <a:r>
              <a:rPr lang="nl-BE" sz="2000" dirty="0" smtClean="0">
                <a:solidFill>
                  <a:schemeClr val="tx2"/>
                </a:solidFill>
              </a:rPr>
              <a:t>Verkiezing van de voorzitter</a:t>
            </a:r>
          </a:p>
          <a:p>
            <a:r>
              <a:rPr lang="nl-BE" sz="2400" dirty="0" smtClean="0"/>
              <a:t>AV Brusselse Handelsbeurs : Jean Maertens - Jean Wart - Ivo Van Den Heuvel - Nick Van Heeschvelde – René Dedobbeleer – Joseph Fayt – Willy Vandenschrieck – Dirk Rummens</a:t>
            </a:r>
          </a:p>
          <a:p>
            <a:r>
              <a:rPr lang="nl-BE" sz="2400" dirty="0" smtClean="0"/>
              <a:t>BO Brusselse Handelsbeurs : </a:t>
            </a:r>
            <a:r>
              <a:rPr lang="nl-BE" sz="2000" dirty="0" smtClean="0"/>
              <a:t>Jean Maertens (voorzitter) - Jean Wart - Ivo Van Den Heuvel - Nick Van Heeschvelde </a:t>
            </a:r>
          </a:p>
          <a:p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974DF9-AD47-4691-BA21-BBFCE3637A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BE" dirty="0" smtClean="0"/>
              <a:t>09-12-20</a:t>
            </a:r>
            <a:endParaRPr lang="en-US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en-US" dirty="0" err="1"/>
              <a:t>Afdelingsbestuur</a:t>
            </a:r>
            <a:r>
              <a:rPr lang="en-US" dirty="0"/>
              <a:t> </a:t>
            </a:r>
            <a:r>
              <a:rPr lang="en-US" dirty="0" err="1"/>
              <a:t>Brusselse</a:t>
            </a:r>
            <a:r>
              <a:rPr lang="en-US" dirty="0"/>
              <a:t> </a:t>
            </a:r>
            <a:r>
              <a:rPr lang="en-US" dirty="0" err="1" smtClean="0"/>
              <a:t>Handelsbeurs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112" y="364098"/>
            <a:ext cx="515806" cy="51048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3. </a:t>
            </a:r>
            <a:r>
              <a:rPr lang="nl-NL" sz="2800" dirty="0" smtClean="0"/>
              <a:t>Event 2021 </a:t>
            </a:r>
            <a:r>
              <a:rPr lang="nl-BE" sz="2800" dirty="0" smtClean="0"/>
              <a:t>(B)</a:t>
            </a:r>
            <a:endParaRPr lang="fr-BE" sz="2800" dirty="0"/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 txBox="1">
            <a:spLocks noGrp="1"/>
          </p:cNvSpPr>
          <p:nvPr>
            <p:ph idx="24"/>
          </p:nvPr>
        </p:nvSpPr>
        <p:spPr>
          <a:xfrm>
            <a:off x="239713" y="1300163"/>
            <a:ext cx="11952287" cy="4446587"/>
          </a:xfrm>
          <a:prstGeom prst="rect">
            <a:avLst/>
          </a:prstGeom>
          <a:noFill/>
        </p:spPr>
        <p:txBody>
          <a:bodyPr/>
          <a:lstStyle>
            <a:lvl1pPr marL="222250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9200"/>
              </a:buClr>
              <a:buSzPct val="100000"/>
              <a:buFont typeface="Arial" pitchFamily="34" charset="0"/>
              <a:buChar char="•"/>
              <a:tabLst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548640" indent="-20116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786384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24128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>
                <a:solidFill>
                  <a:schemeClr val="tx2"/>
                </a:solidFill>
              </a:rPr>
              <a:t>Nieuwjaarsreceptie : 13/01/21 </a:t>
            </a:r>
            <a:r>
              <a:rPr lang="nl-BE" sz="2400" dirty="0">
                <a:solidFill>
                  <a:schemeClr val="tx2"/>
                </a:solidFill>
                <a:sym typeface="Wingdings" panose="05000000000000000000" pitchFamily="2" charset="2"/>
              </a:rPr>
              <a:t> geannuleerd</a:t>
            </a: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fr-FR" sz="2400" dirty="0" err="1"/>
              <a:t>Gedelokaliseerde</a:t>
            </a:r>
            <a:r>
              <a:rPr lang="fr-FR" sz="2400" dirty="0"/>
              <a:t> Beurs </a:t>
            </a:r>
            <a:r>
              <a:rPr lang="fr-FR" sz="2400" dirty="0" smtClean="0"/>
              <a:t>: 04/06/21 </a:t>
            </a:r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nl-BE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geannuleerd</a:t>
            </a:r>
            <a:endParaRPr lang="fr-FR" sz="2400" dirty="0" smtClean="0"/>
          </a:p>
          <a:p>
            <a:pPr lvl="1"/>
            <a:r>
              <a:rPr lang="fr-BE" dirty="0"/>
              <a:t>Lotto Park - </a:t>
            </a:r>
            <a:r>
              <a:rPr lang="fr-BE" dirty="0" smtClean="0"/>
              <a:t>Anderlecht</a:t>
            </a:r>
            <a:r>
              <a:rPr lang="fr-FR" sz="2000" dirty="0" smtClean="0">
                <a:solidFill>
                  <a:schemeClr val="tx2"/>
                </a:solidFill>
              </a:rPr>
              <a:t> ? </a:t>
            </a:r>
            <a:endParaRPr lang="nl-BE" sz="2000" dirty="0" smtClean="0">
              <a:solidFill>
                <a:schemeClr val="tx2"/>
              </a:solidFill>
            </a:endParaRPr>
          </a:p>
          <a:p>
            <a:r>
              <a:rPr lang="en-US" sz="2400" dirty="0" err="1" smtClean="0"/>
              <a:t>Speciale</a:t>
            </a:r>
            <a:r>
              <a:rPr lang="en-US" sz="2400" dirty="0" smtClean="0"/>
              <a:t> </a:t>
            </a:r>
            <a:r>
              <a:rPr lang="en-US" sz="2400" dirty="0" err="1" smtClean="0"/>
              <a:t>Septemberbeurs</a:t>
            </a:r>
            <a:r>
              <a:rPr lang="en-US" sz="2400" dirty="0" smtClean="0"/>
              <a:t> : 29/09/21 – 15.30 (Brussels Kart)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gedelokaliseerde</a:t>
            </a:r>
            <a:r>
              <a:rPr lang="en-US" sz="2400" dirty="0" smtClean="0">
                <a:sym typeface="Wingdings" panose="05000000000000000000" pitchFamily="2" charset="2"/>
              </a:rPr>
              <a:t> Beurs ??</a:t>
            </a:r>
            <a:endParaRPr lang="en-US" sz="2400" dirty="0" smtClean="0"/>
          </a:p>
          <a:p>
            <a:pPr lvl="1"/>
            <a:r>
              <a:rPr lang="en-US" sz="2000" dirty="0" err="1" smtClean="0"/>
              <a:t>Voorstel</a:t>
            </a:r>
            <a:r>
              <a:rPr lang="en-US" sz="2000" dirty="0" smtClean="0"/>
              <a:t> : Fegra Diner – 18.30 (</a:t>
            </a:r>
            <a:r>
              <a:rPr lang="en-US" sz="2000" dirty="0" err="1" smtClean="0"/>
              <a:t>Waerboom</a:t>
            </a:r>
            <a:r>
              <a:rPr lang="en-US" sz="2000" dirty="0" smtClean="0"/>
              <a:t>)</a:t>
            </a:r>
          </a:p>
          <a:p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93E94E26-18F6-6F49-83BF-55BFFB6E8F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BE" dirty="0" smtClean="0"/>
              <a:t>09-12-20</a:t>
            </a:r>
            <a:endParaRPr lang="nl-BE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A25B2B-38DA-E341-8A75-71F9ED187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7059" y="6440214"/>
            <a:ext cx="540000" cy="307777"/>
          </a:xfrm>
        </p:spPr>
        <p:txBody>
          <a:bodyPr/>
          <a:lstStyle/>
          <a:p>
            <a:fld id="{91974DF9-AD47-4691-BA21-BBFCE3637A9A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0F7029-0A41-0E4C-9B87-F5457E303011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67544" y="1111733"/>
            <a:ext cx="11239515" cy="5317721"/>
          </a:xfrm>
        </p:spPr>
        <p:txBody>
          <a:bodyPr/>
          <a:lstStyle/>
          <a:p>
            <a:pPr>
              <a:defRPr/>
            </a:pPr>
            <a:r>
              <a:rPr lang="nl-BE" sz="2400" dirty="0" smtClean="0"/>
              <a:t>60 € (+ TVA) = </a:t>
            </a:r>
            <a:r>
              <a:rPr lang="nl-BE" sz="2400" dirty="0" err="1" smtClean="0"/>
              <a:t>Cotisation</a:t>
            </a:r>
            <a:r>
              <a:rPr lang="nl-BE" sz="2400" dirty="0" smtClean="0"/>
              <a:t> BHB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A275C26-1230-5841-8769-89D0D096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944" y="372550"/>
            <a:ext cx="8256096" cy="489840"/>
          </a:xfrm>
        </p:spPr>
        <p:txBody>
          <a:bodyPr/>
          <a:lstStyle/>
          <a:p>
            <a:r>
              <a:rPr lang="nl-BE" sz="2800" dirty="0" smtClean="0"/>
              <a:t>4. Bedrag van het inkomrecht voor 2021</a:t>
            </a:r>
            <a:endParaRPr lang="nl-BE" sz="28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154" y="372550"/>
            <a:ext cx="515806" cy="510488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A6A4BF-4F00-B247-B526-77F503454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544" y="6450070"/>
            <a:ext cx="4572453" cy="288032"/>
          </a:xfrm>
        </p:spPr>
        <p:txBody>
          <a:bodyPr/>
          <a:lstStyle/>
          <a:p>
            <a:r>
              <a:rPr lang="nl-BE" dirty="0" smtClean="0"/>
              <a:t>Afdelingsbestuur Brusselse Handelsbeurs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3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FEGRA">
      <a:dk1>
        <a:srgbClr val="000000"/>
      </a:dk1>
      <a:lt1>
        <a:srgbClr val="FFFFFF"/>
      </a:lt1>
      <a:dk2>
        <a:srgbClr val="28282E"/>
      </a:dk2>
      <a:lt2>
        <a:srgbClr val="F2F2F2"/>
      </a:lt2>
      <a:accent1>
        <a:srgbClr val="F7A100"/>
      </a:accent1>
      <a:accent2>
        <a:srgbClr val="657CA1"/>
      </a:accent2>
      <a:accent3>
        <a:srgbClr val="43516B"/>
      </a:accent3>
      <a:accent4>
        <a:srgbClr val="BFBFBF"/>
      </a:accent4>
      <a:accent5>
        <a:srgbClr val="454545"/>
      </a:accent5>
      <a:accent6>
        <a:srgbClr val="28282E"/>
      </a:accent6>
      <a:hlink>
        <a:srgbClr val="F7A100"/>
      </a:hlink>
      <a:folHlink>
        <a:srgbClr val="F285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Grand écran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Thème Office</vt:lpstr>
      <vt:lpstr>Raad Van Bestuur</vt:lpstr>
      <vt:lpstr>Agenda</vt:lpstr>
      <vt:lpstr>1. Huishoudelijk reglement – Afdelingen (B)</vt:lpstr>
      <vt:lpstr>1. Huishoudelijk reglement – Afdelingen (D)</vt:lpstr>
      <vt:lpstr>1. Huishoudelijk reglement – Afdelingen (B)</vt:lpstr>
      <vt:lpstr>2. Algemene Vergadering 2021 (B)</vt:lpstr>
      <vt:lpstr>2. Algemene Vergadering 2021 (B)</vt:lpstr>
      <vt:lpstr>3. Event 2021 (B)</vt:lpstr>
      <vt:lpstr>4. Bedrag van het inkomrecht voor 2021</vt:lpstr>
      <vt:lpstr>5. Quotatie comité </vt:lpstr>
      <vt:lpstr>6. Consortium ECE</vt:lpstr>
      <vt:lpstr>7. Activiteitverslag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nouvelle fédération FEGRA :  ses objectifs – son fonctionnement</dc:title>
  <dc:creator>Gisèle Fichefet</dc:creator>
  <cp:lastModifiedBy>Gisèle Fichefet</cp:lastModifiedBy>
  <cp:revision>482</cp:revision>
  <cp:lastPrinted>2019-12-18T13:19:17Z</cp:lastPrinted>
  <dcterms:created xsi:type="dcterms:W3CDTF">2018-02-20T12:12:30Z</dcterms:created>
  <dcterms:modified xsi:type="dcterms:W3CDTF">2020-12-14T12:27:04Z</dcterms:modified>
</cp:coreProperties>
</file>